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legacyDocTextInfo.bin" ContentType="application/vnd.ms-office.legacyDocTextInfo"/>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bin" ContentType="application/vnd.ms-office.legacyDiagramTex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3" r:id="rId2"/>
    <p:sldId id="342" r:id="rId3"/>
    <p:sldId id="362" r:id="rId4"/>
    <p:sldId id="298" r:id="rId5"/>
    <p:sldId id="343" r:id="rId6"/>
    <p:sldId id="300" r:id="rId7"/>
    <p:sldId id="344" r:id="rId8"/>
    <p:sldId id="303" r:id="rId9"/>
    <p:sldId id="306" r:id="rId10"/>
    <p:sldId id="346" r:id="rId11"/>
    <p:sldId id="309" r:id="rId12"/>
    <p:sldId id="310" r:id="rId13"/>
    <p:sldId id="311" r:id="rId14"/>
    <p:sldId id="312" r:id="rId15"/>
    <p:sldId id="313" r:id="rId16"/>
    <p:sldId id="350" r:id="rId17"/>
    <p:sldId id="351" r:id="rId18"/>
    <p:sldId id="352" r:id="rId19"/>
    <p:sldId id="353" r:id="rId20"/>
    <p:sldId id="314" r:id="rId21"/>
    <p:sldId id="315" r:id="rId22"/>
    <p:sldId id="316" r:id="rId23"/>
    <p:sldId id="317" r:id="rId24"/>
    <p:sldId id="318" r:id="rId25"/>
    <p:sldId id="319" r:id="rId26"/>
    <p:sldId id="320" r:id="rId27"/>
    <p:sldId id="321" r:id="rId28"/>
    <p:sldId id="322" r:id="rId29"/>
    <p:sldId id="323"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48" r:id="rId44"/>
    <p:sldId id="354" r:id="rId45"/>
    <p:sldId id="355" r:id="rId46"/>
    <p:sldId id="356" r:id="rId47"/>
    <p:sldId id="360" r:id="rId48"/>
    <p:sldId id="361" r:id="rId49"/>
    <p:sldId id="35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63" d="100"/>
          <a:sy n="63" d="100"/>
        </p:scale>
        <p:origin x="-138" y="-32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06/relationships/legacyDocTextInfo" Target="legacyDocTextInfo.bin"/><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 Id="rId4" Type="http://schemas.microsoft.com/office/2006/relationships/legacyDiagramText" Target="legacyDiagramText4.bin"/></Relationships>
</file>

<file path=ppt/drawings/_rels/vmlDrawing2.vml.rels><?xml version="1.0" encoding="UTF-8" standalone="yes"?>
<Relationships xmlns="http://schemas.openxmlformats.org/package/2006/relationships"><Relationship Id="rId3" Type="http://schemas.microsoft.com/office/2006/relationships/legacyDiagramText" Target="legacyDiagramText7.bin"/><Relationship Id="rId7" Type="http://schemas.microsoft.com/office/2006/relationships/legacyDiagramText" Target="legacyDiagramText11.bin"/><Relationship Id="rId2" Type="http://schemas.microsoft.com/office/2006/relationships/legacyDiagramText" Target="legacyDiagramText6.bin"/><Relationship Id="rId1" Type="http://schemas.microsoft.com/office/2006/relationships/legacyDiagramText" Target="legacyDiagramText5.bin"/><Relationship Id="rId6" Type="http://schemas.microsoft.com/office/2006/relationships/legacyDiagramText" Target="legacyDiagramText10.bin"/><Relationship Id="rId5" Type="http://schemas.microsoft.com/office/2006/relationships/legacyDiagramText" Target="legacyDiagramText9.bin"/><Relationship Id="rId4" Type="http://schemas.microsoft.com/office/2006/relationships/legacyDiagramText" Target="legacyDiagramText8.bin"/></Relationships>
</file>

<file path=ppt/drawings/_rels/vmlDrawing3.vml.rels><?xml version="1.0" encoding="UTF-8" standalone="yes"?>
<Relationships xmlns="http://schemas.openxmlformats.org/package/2006/relationships"><Relationship Id="rId3" Type="http://schemas.microsoft.com/office/2006/relationships/legacyDiagramText" Target="legacyDiagramText14.bin"/><Relationship Id="rId2" Type="http://schemas.microsoft.com/office/2006/relationships/legacyDiagramText" Target="legacyDiagramText13.bin"/><Relationship Id="rId1" Type="http://schemas.microsoft.com/office/2006/relationships/legacyDiagramText" Target="legacyDiagramText12.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4D9B6B-3BC1-46A7-98DA-C046531D1AAE}" type="datetimeFigureOut">
              <a:rPr lang="en-US" smtClean="0"/>
              <a:pPr/>
              <a:t>11/10/2020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0E164-4ED4-4F5C-BA1B-DE3A2379983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87BE8D5-EACC-475F-B772-4C6E30ECC271}"/>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5" name="Footer Placeholder 4">
            <a:extLst>
              <a:ext uri="{FF2B5EF4-FFF2-40B4-BE49-F238E27FC236}">
                <a16:creationId xmlns:a16="http://schemas.microsoft.com/office/drawing/2014/main" xmlns=""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94F3758-74C8-452E-83A6-2CC57BC5F423}"/>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5" name="Footer Placeholder 4">
            <a:extLst>
              <a:ext uri="{FF2B5EF4-FFF2-40B4-BE49-F238E27FC236}">
                <a16:creationId xmlns:a16="http://schemas.microsoft.com/office/drawing/2014/main" xmlns=""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937CC0-663F-45FD-AF01-CB2762545C84}"/>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5" name="Footer Placeholder 4">
            <a:extLst>
              <a:ext uri="{FF2B5EF4-FFF2-40B4-BE49-F238E27FC236}">
                <a16:creationId xmlns:a16="http://schemas.microsoft.com/office/drawing/2014/main" xmlns=""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117024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0" y="206376"/>
            <a:ext cx="9988551" cy="55562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032000" y="838200"/>
            <a:ext cx="9988551" cy="5638800"/>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87351A-05B1-4209-ABD5-8A3B58E66BEF}"/>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5" name="Footer Placeholder 4">
            <a:extLst>
              <a:ext uri="{FF2B5EF4-FFF2-40B4-BE49-F238E27FC236}">
                <a16:creationId xmlns:a16="http://schemas.microsoft.com/office/drawing/2014/main" xmlns=""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8254176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E6464CF-570F-4361-9C22-BC3CA88D148C}"/>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5" name="Footer Placeholder 4">
            <a:extLst>
              <a:ext uri="{FF2B5EF4-FFF2-40B4-BE49-F238E27FC236}">
                <a16:creationId xmlns:a16="http://schemas.microsoft.com/office/drawing/2014/main" xmlns=""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C573B90-884B-4A9F-A8FA-7F1E17F9DBD1}"/>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6" name="Footer Placeholder 5">
            <a:extLst>
              <a:ext uri="{FF2B5EF4-FFF2-40B4-BE49-F238E27FC236}">
                <a16:creationId xmlns:a16="http://schemas.microsoft.com/office/drawing/2014/main" xmlns=""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9B471D-3ADB-4293-9A4B-67CF34A75DFE}"/>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8" name="Footer Placeholder 7">
            <a:extLst>
              <a:ext uri="{FF2B5EF4-FFF2-40B4-BE49-F238E27FC236}">
                <a16:creationId xmlns:a16="http://schemas.microsoft.com/office/drawing/2014/main" xmlns=""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6201745-3FA6-4569-A489-EF0EA162A557}"/>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4" name="Footer Placeholder 3">
            <a:extLst>
              <a:ext uri="{FF2B5EF4-FFF2-40B4-BE49-F238E27FC236}">
                <a16:creationId xmlns:a16="http://schemas.microsoft.com/office/drawing/2014/main" xmlns=""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19FDDA1-6ACB-4F4D-B161-8B6F5641054C}"/>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3" name="Footer Placeholder 2">
            <a:extLst>
              <a:ext uri="{FF2B5EF4-FFF2-40B4-BE49-F238E27FC236}">
                <a16:creationId xmlns:a16="http://schemas.microsoft.com/office/drawing/2014/main" xmlns=""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70FB378-A528-4D34-A3DA-9AAD4037616B}"/>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6" name="Footer Placeholder 5">
            <a:extLst>
              <a:ext uri="{FF2B5EF4-FFF2-40B4-BE49-F238E27FC236}">
                <a16:creationId xmlns:a16="http://schemas.microsoft.com/office/drawing/2014/main" xmlns=""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6D51B13-BF22-4142-BD28-F2F7C6142ECF}"/>
              </a:ext>
            </a:extLst>
          </p:cNvPr>
          <p:cNvSpPr>
            <a:spLocks noGrp="1"/>
          </p:cNvSpPr>
          <p:nvPr>
            <p:ph type="dt" sz="half" idx="10"/>
          </p:nvPr>
        </p:nvSpPr>
        <p:spPr/>
        <p:txBody>
          <a:bodyPr/>
          <a:lstStyle/>
          <a:p>
            <a:fld id="{084A6D4B-7653-4E0B-8F57-D38CF83377BB}" type="datetimeFigureOut">
              <a:rPr lang="en-US" smtClean="0"/>
              <a:pPr/>
              <a:t>11/10/2020</a:t>
            </a:fld>
            <a:endParaRPr lang="en-US"/>
          </a:p>
        </p:txBody>
      </p:sp>
      <p:sp>
        <p:nvSpPr>
          <p:cNvPr id="6" name="Footer Placeholder 5">
            <a:extLst>
              <a:ext uri="{FF2B5EF4-FFF2-40B4-BE49-F238E27FC236}">
                <a16:creationId xmlns:a16="http://schemas.microsoft.com/office/drawing/2014/main" xmlns=""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11/10/2020</a:t>
            </a:fld>
            <a:endParaRPr lang="en-US"/>
          </a:p>
        </p:txBody>
      </p:sp>
      <p:sp>
        <p:nvSpPr>
          <p:cNvPr id="5" name="Footer Placeholder 4">
            <a:extLst>
              <a:ext uri="{FF2B5EF4-FFF2-40B4-BE49-F238E27FC236}">
                <a16:creationId xmlns:a16="http://schemas.microsoft.com/office/drawing/2014/main" xmlns=""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p14="http://schemas.microsoft.com/office/powerpoint/2010/main" xmlns=""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VI%20DAN.wmv"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hyperlink" Target="Pham%20chat%20dao%20duc_Chinh.ppt" TargetMode="External"/><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Tai%20lieu%20chuyen%20mon/GIAO%20AN/Giao%20an%20dien%20tu%20TTHCM/PHIM/BAC%20HO%20-%20MOT%20TINH%20YEU%20BAO%20LA.wma" TargetMode="External"/><Relationship Id="rId3" Type="http://schemas.openxmlformats.org/officeDocument/2006/relationships/image" Target="../media/image4.jpeg"/><Relationship Id="rId7" Type="http://schemas.openxmlformats.org/officeDocument/2006/relationships/image" Target="../media/image48.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hyperlink" Target="../../Tai%20lieu%20chuyen%20mon/GIAO%20AN/Giao%20an%20dien%20tu%20TTHCM/PHIM/Bac%20ho%201%20tinh%20yeu%20bao%20la.wm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62.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54.jpeg"/><Relationship Id="rId4" Type="http://schemas.openxmlformats.org/officeDocument/2006/relationships/image" Target="../media/image60.jpeg"/><Relationship Id="rId9" Type="http://schemas.openxmlformats.org/officeDocument/2006/relationships/image" Target="../media/image64.jpe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jpeg"/><Relationship Id="rId7" Type="http://schemas.openxmlformats.org/officeDocument/2006/relationships/image" Target="../media/image81.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45.jpeg"/><Relationship Id="rId4" Type="http://schemas.openxmlformats.org/officeDocument/2006/relationships/image" Target="../media/image79.jpeg"/></Relationships>
</file>

<file path=ppt/slides/_rels/slide3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hyperlink" Target="../FA/FA2%20-%20PHIM/danbau.wmv" TargetMode="External"/><Relationship Id="rId4" Type="http://schemas.openxmlformats.org/officeDocument/2006/relationships/image" Target="../media/image85.jpeg"/><Relationship Id="rId9" Type="http://schemas.openxmlformats.org/officeDocument/2006/relationships/image" Target="../media/image89.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5N15/FA/FA2%20-%20PHIM/danbau.wmv" TargetMode="External"/><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eg"/></Relationships>
</file>

<file path=ppt/slides/_rels/slide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4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WordArt 4"/>
          <p:cNvSpPr>
            <a:spLocks noChangeArrowheads="1" noChangeShapeType="1" noTextEdit="1"/>
          </p:cNvSpPr>
          <p:nvPr/>
        </p:nvSpPr>
        <p:spPr bwMode="auto">
          <a:xfrm>
            <a:off x="2540000" y="2209800"/>
            <a:ext cx="9042400" cy="2286000"/>
          </a:xfrm>
          <a:prstGeom prst="rect">
            <a:avLst/>
          </a:prstGeom>
        </p:spPr>
        <p:txBody>
          <a:bodyPr wrap="none" fromWordArt="1">
            <a:prstTxWarp prst="textSlantUp">
              <a:avLst>
                <a:gd name="adj" fmla="val 32056"/>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Font typeface="Wingdings" pitchFamily="2" charset="2"/>
              <a:buNone/>
              <a:defRPr/>
            </a:pPr>
            <a:r>
              <a:rPr lang="vi-VN" b="1" spc="50" dirty="0">
                <a:ln w="11430"/>
                <a:solidFill>
                  <a:srgbClr val="800080"/>
                </a:solidFill>
                <a:effectLst>
                  <a:outerShdw blurRad="76200" dist="50800" dir="5400000" algn="tl" rotWithShape="0">
                    <a:srgbClr val="000000">
                      <a:alpha val="65000"/>
                    </a:srgbClr>
                  </a:outerShdw>
                </a:effectLst>
                <a:latin typeface="Tahoma" pitchFamily="34" charset="0"/>
                <a:ea typeface="Tahoma" pitchFamily="34" charset="0"/>
                <a:cs typeface="Tahoma" pitchFamily="34" charset="0"/>
              </a:rPr>
              <a:t>TƯ </a:t>
            </a:r>
            <a:r>
              <a:rPr lang="en-US" b="1" spc="50" dirty="0">
                <a:ln w="11430"/>
                <a:solidFill>
                  <a:srgbClr val="800080"/>
                </a:solidFill>
                <a:effectLst>
                  <a:outerShdw blurRad="76200" dist="50800" dir="5400000" algn="tl" rotWithShape="0">
                    <a:srgbClr val="000000">
                      <a:alpha val="65000"/>
                    </a:srgbClr>
                  </a:outerShdw>
                </a:effectLst>
                <a:latin typeface="Tahoma" pitchFamily="34" charset="0"/>
                <a:ea typeface="Tahoma" pitchFamily="34" charset="0"/>
                <a:cs typeface="Tahoma" pitchFamily="34" charset="0"/>
              </a:rPr>
              <a:t>TƯ</a:t>
            </a:r>
            <a:r>
              <a:rPr lang="vi-VN" b="1" spc="50" dirty="0">
                <a:ln w="11430"/>
                <a:solidFill>
                  <a:srgbClr val="800080"/>
                </a:solidFill>
                <a:effectLst>
                  <a:outerShdw blurRad="76200" dist="50800" dir="5400000" algn="tl" rotWithShape="0">
                    <a:srgbClr val="000000">
                      <a:alpha val="65000"/>
                    </a:srgbClr>
                  </a:outerShdw>
                </a:effectLst>
                <a:latin typeface="Tahoma" pitchFamily="34" charset="0"/>
                <a:ea typeface="Tahoma" pitchFamily="34" charset="0"/>
                <a:cs typeface="Tahoma" pitchFamily="34" charset="0"/>
              </a:rPr>
              <a:t>ỞNG HỒ CHÍ MINH </a:t>
            </a:r>
          </a:p>
          <a:p>
            <a:pPr algn="ctr">
              <a:buFont typeface="Wingdings" pitchFamily="2" charset="2"/>
              <a:buNone/>
              <a:defRPr/>
            </a:pPr>
            <a:r>
              <a:rPr lang="vi-VN" b="1" spc="50" dirty="0">
                <a:ln w="11430"/>
                <a:solidFill>
                  <a:srgbClr val="800080"/>
                </a:solidFill>
                <a:effectLst>
                  <a:outerShdw blurRad="76200" dist="50800" dir="5400000" algn="tl" rotWithShape="0">
                    <a:srgbClr val="000000">
                      <a:alpha val="65000"/>
                    </a:srgbClr>
                  </a:outerShdw>
                </a:effectLst>
                <a:latin typeface="Tahoma" pitchFamily="34" charset="0"/>
                <a:ea typeface="Tahoma" pitchFamily="34" charset="0"/>
                <a:cs typeface="Tahoma" pitchFamily="34" charset="0"/>
              </a:rPr>
              <a:t>V</a:t>
            </a:r>
            <a:r>
              <a:rPr lang="en-US" b="1" spc="50" dirty="0">
                <a:ln w="11430"/>
                <a:solidFill>
                  <a:srgbClr val="800080"/>
                </a:solidFill>
                <a:effectLst>
                  <a:outerShdw blurRad="76200" dist="50800" dir="5400000" algn="tl" rotWithShape="0">
                    <a:srgbClr val="000000">
                      <a:alpha val="65000"/>
                    </a:srgbClr>
                  </a:outerShdw>
                </a:effectLst>
                <a:latin typeface="Tahoma" pitchFamily="34" charset="0"/>
                <a:ea typeface="Tahoma" pitchFamily="34" charset="0"/>
                <a:cs typeface="Tahoma" pitchFamily="34" charset="0"/>
              </a:rPr>
              <a:t>Ề VĂN</a:t>
            </a:r>
            <a:r>
              <a:rPr lang="vi-VN" b="1" spc="50" dirty="0">
                <a:ln w="11430"/>
                <a:solidFill>
                  <a:srgbClr val="800080"/>
                </a:solidFill>
                <a:effectLst>
                  <a:outerShdw blurRad="76200" dist="50800" dir="5400000" algn="tl" rotWithShape="0">
                    <a:srgbClr val="000000">
                      <a:alpha val="65000"/>
                    </a:srgbClr>
                  </a:outerShdw>
                </a:effectLst>
                <a:latin typeface="Tahoma" pitchFamily="34" charset="0"/>
                <a:ea typeface="Tahoma" pitchFamily="34" charset="0"/>
                <a:cs typeface="Tahoma" pitchFamily="34" charset="0"/>
              </a:rPr>
              <a:t> HÓA, ĐẠO ĐỨC VÀ XÂY DỰNG CON NGƯỜI </a:t>
            </a:r>
          </a:p>
        </p:txBody>
      </p:sp>
      <p:sp>
        <p:nvSpPr>
          <p:cNvPr id="7171" name="WordArt 5"/>
          <p:cNvSpPr>
            <a:spLocks noChangeArrowheads="1" noChangeShapeType="1" noTextEdit="1"/>
          </p:cNvSpPr>
          <p:nvPr/>
        </p:nvSpPr>
        <p:spPr bwMode="auto">
          <a:xfrm>
            <a:off x="2771228" y="1735520"/>
            <a:ext cx="2476500" cy="685800"/>
          </a:xfrm>
          <a:prstGeom prst="rect">
            <a:avLst/>
          </a:prstGeom>
        </p:spPr>
        <p:txBody>
          <a:bodyPr wrap="none" fromWordArt="1">
            <a:prstTxWarp prst="textPlain">
              <a:avLst>
                <a:gd name="adj" fmla="val 50856"/>
              </a:avLst>
            </a:prstTxWarp>
          </a:bodyPr>
          <a:lstStyle/>
          <a:p>
            <a:pPr algn="ctr"/>
            <a:r>
              <a:rPr lang="vi-VN" b="1" i="1" kern="10" dirty="0">
                <a:ln w="9525" cap="sq">
                  <a:solidFill>
                    <a:srgbClr val="000000"/>
                  </a:solidFill>
                  <a:round/>
                  <a:headEnd type="none" w="sm" len="sm"/>
                  <a:tailEnd type="none" w="sm" len="sm"/>
                </a:ln>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effectLst>
                  <a:outerShdw dist="107763" dir="13500000" algn="ctr" rotWithShape="0">
                    <a:srgbClr val="868686">
                      <a:alpha val="50000"/>
                    </a:srgbClr>
                  </a:outerShdw>
                </a:effectLst>
                <a:latin typeface="Arial"/>
                <a:cs typeface="Arial"/>
              </a:rPr>
              <a:t>Chương </a:t>
            </a:r>
            <a:r>
              <a:rPr lang="en-US" b="1" i="1" kern="10" dirty="0" smtClean="0">
                <a:ln w="9525" cap="sq">
                  <a:solidFill>
                    <a:srgbClr val="000000"/>
                  </a:solidFill>
                  <a:round/>
                  <a:headEnd type="none" w="sm" len="sm"/>
                  <a:tailEnd type="none" w="sm" len="sm"/>
                </a:ln>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effectLst>
                  <a:outerShdw dist="107763" dir="13500000" algn="ctr" rotWithShape="0">
                    <a:srgbClr val="868686">
                      <a:alpha val="50000"/>
                    </a:srgbClr>
                  </a:outerShdw>
                </a:effectLst>
                <a:latin typeface="Arial"/>
                <a:cs typeface="Arial"/>
              </a:rPr>
              <a:t>6</a:t>
            </a:r>
            <a:endParaRPr lang="en-US" b="1" i="1" kern="10" dirty="0">
              <a:ln w="9525" cap="sq">
                <a:solidFill>
                  <a:srgbClr val="000000"/>
                </a:solidFill>
                <a:round/>
                <a:headEnd type="none" w="sm" len="sm"/>
                <a:tailEnd type="none" w="sm" len="sm"/>
              </a:ln>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effectLst>
                <a:outerShdw dist="107763" dir="13500000" algn="ctr" rotWithShape="0">
                  <a:srgbClr val="868686">
                    <a:alpha val="50000"/>
                  </a:srgbClr>
                </a:outerShdw>
              </a:effectLst>
              <a:latin typeface="Arial"/>
              <a:cs typeface="Arial"/>
            </a:endParaRPr>
          </a:p>
        </p:txBody>
      </p:sp>
      <p:grpSp>
        <p:nvGrpSpPr>
          <p:cNvPr id="3" name="Group 14"/>
          <p:cNvGrpSpPr>
            <a:grpSpLocks/>
          </p:cNvGrpSpPr>
          <p:nvPr/>
        </p:nvGrpSpPr>
        <p:grpSpPr bwMode="auto">
          <a:xfrm>
            <a:off x="1828800" y="5295900"/>
            <a:ext cx="10261600" cy="1562100"/>
            <a:chOff x="768" y="3336"/>
            <a:chExt cx="4848" cy="984"/>
          </a:xfrm>
        </p:grpSpPr>
        <p:pic>
          <p:nvPicPr>
            <p:cNvPr id="7176" name="Picture 8" descr="BAC HO THAM BTVH LUONG YEN"/>
            <p:cNvPicPr>
              <a:picLocks noChangeAspect="1" noChangeArrowheads="1"/>
            </p:cNvPicPr>
            <p:nvPr/>
          </p:nvPicPr>
          <p:blipFill>
            <a:blip r:embed="rId2" cstate="print"/>
            <a:srcRect/>
            <a:stretch>
              <a:fillRect/>
            </a:stretch>
          </p:blipFill>
          <p:spPr bwMode="auto">
            <a:xfrm>
              <a:off x="4464" y="3337"/>
              <a:ext cx="1152" cy="904"/>
            </a:xfrm>
            <a:prstGeom prst="rect">
              <a:avLst/>
            </a:prstGeom>
            <a:noFill/>
            <a:ln w="9525">
              <a:noFill/>
              <a:miter lim="800000"/>
              <a:headEnd/>
              <a:tailEnd/>
            </a:ln>
          </p:spPr>
        </p:pic>
        <p:pic>
          <p:nvPicPr>
            <p:cNvPr id="7177" name="Picture 9" descr="BAC HO VOI NHI DONG 2"/>
            <p:cNvPicPr>
              <a:picLocks noChangeAspect="1" noChangeArrowheads="1"/>
            </p:cNvPicPr>
            <p:nvPr/>
          </p:nvPicPr>
          <p:blipFill>
            <a:blip r:embed="rId3" cstate="print"/>
            <a:srcRect/>
            <a:stretch>
              <a:fillRect/>
            </a:stretch>
          </p:blipFill>
          <p:spPr bwMode="auto">
            <a:xfrm>
              <a:off x="3264" y="3336"/>
              <a:ext cx="1213" cy="895"/>
            </a:xfrm>
            <a:prstGeom prst="rect">
              <a:avLst/>
            </a:prstGeom>
            <a:noFill/>
            <a:ln w="9525">
              <a:noFill/>
              <a:miter lim="800000"/>
              <a:headEnd/>
              <a:tailEnd/>
            </a:ln>
          </p:spPr>
        </p:pic>
        <p:pic>
          <p:nvPicPr>
            <p:cNvPr id="7178" name="Picture 12" descr="CO_VMIEU"/>
            <p:cNvPicPr>
              <a:picLocks noChangeAspect="1" noChangeArrowheads="1"/>
            </p:cNvPicPr>
            <p:nvPr/>
          </p:nvPicPr>
          <p:blipFill>
            <a:blip r:embed="rId4" cstate="print"/>
            <a:srcRect l="1476" t="5339" r="4340" b="5469"/>
            <a:stretch>
              <a:fillRect/>
            </a:stretch>
          </p:blipFill>
          <p:spPr bwMode="auto">
            <a:xfrm>
              <a:off x="1824" y="3336"/>
              <a:ext cx="1440" cy="909"/>
            </a:xfrm>
            <a:prstGeom prst="rect">
              <a:avLst/>
            </a:prstGeom>
            <a:noFill/>
            <a:ln w="9525">
              <a:noFill/>
              <a:miter lim="800000"/>
              <a:headEnd/>
              <a:tailEnd/>
            </a:ln>
          </p:spPr>
        </p:pic>
        <p:pic>
          <p:nvPicPr>
            <p:cNvPr id="7179" name="Picture 13" descr="hoa van"/>
            <p:cNvPicPr>
              <a:picLocks noChangeAspect="1" noChangeArrowheads="1"/>
            </p:cNvPicPr>
            <p:nvPr/>
          </p:nvPicPr>
          <p:blipFill>
            <a:blip r:embed="rId5" cstate="print"/>
            <a:srcRect/>
            <a:stretch>
              <a:fillRect/>
            </a:stretch>
          </p:blipFill>
          <p:spPr bwMode="auto">
            <a:xfrm>
              <a:off x="768" y="3338"/>
              <a:ext cx="1056" cy="98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34" name="Organization Chart 18"/>
          <p:cNvGraphicFramePr>
            <a:graphicFrameLocks/>
          </p:cNvGraphicFramePr>
          <p:nvPr/>
        </p:nvGraphicFramePr>
        <p:xfrm>
          <a:off x="1586241" y="1007297"/>
          <a:ext cx="9956800" cy="5143500"/>
        </p:xfrm>
        <a:graphic>
          <a:graphicData uri="http://schemas.openxmlformats.org/drawingml/2006/compatibility">
            <com:legacyDrawing xmlns:com="http://schemas.openxmlformats.org/drawingml/2006/compatibility" spid="_x0000_s45058"/>
          </a:graphicData>
        </a:graphic>
      </p:graphicFrame>
      <p:pic>
        <p:nvPicPr>
          <p:cNvPr id="45067" name="Picture 11" descr="C:\Users\TitMit\Desktop\nam hoc 2020-2021\TT HCM- Hoang Hanh\images (6).jpg"/>
          <p:cNvPicPr>
            <a:picLocks noChangeAspect="1" noChangeArrowheads="1"/>
          </p:cNvPicPr>
          <p:nvPr/>
        </p:nvPicPr>
        <p:blipFill>
          <a:blip r:embed="rId3" cstate="print"/>
          <a:srcRect/>
          <a:stretch>
            <a:fillRect/>
          </a:stretch>
        </p:blipFill>
        <p:spPr bwMode="auto">
          <a:xfrm>
            <a:off x="325820" y="2003043"/>
            <a:ext cx="4078013" cy="4366226"/>
          </a:xfrm>
          <a:prstGeom prst="rect">
            <a:avLst/>
          </a:prstGeom>
          <a:noFill/>
        </p:spPr>
      </p:pic>
      <p:sp>
        <p:nvSpPr>
          <p:cNvPr id="4" name="Rectangle 1"/>
          <p:cNvSpPr>
            <a:spLocks noChangeArrowheads="1"/>
          </p:cNvSpPr>
          <p:nvPr/>
        </p:nvSpPr>
        <p:spPr bwMode="auto">
          <a:xfrm>
            <a:off x="2070538" y="389278"/>
            <a:ext cx="970104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vi-VN" sz="2400" b="1" dirty="0" smtClean="0">
                <a:solidFill>
                  <a:srgbClr val="FF0000"/>
                </a:solidFill>
                <a:latin typeface="+mj-lt"/>
              </a:rPr>
              <a:t>6.2.1. </a:t>
            </a:r>
            <a:r>
              <a:rPr lang="en-US" sz="2400" b="1" dirty="0" err="1" smtClean="0">
                <a:solidFill>
                  <a:srgbClr val="FF0000"/>
                </a:solidFill>
                <a:latin typeface="+mj-lt"/>
              </a:rPr>
              <a:t>Đạo</a:t>
            </a:r>
            <a:r>
              <a:rPr lang="en-US" sz="2400" b="1" dirty="0" smtClean="0">
                <a:solidFill>
                  <a:srgbClr val="FF0000"/>
                </a:solidFill>
                <a:latin typeface="+mj-lt"/>
              </a:rPr>
              <a:t> </a:t>
            </a:r>
            <a:r>
              <a:rPr lang="en-US" sz="2400" b="1" dirty="0" err="1" smtClean="0">
                <a:solidFill>
                  <a:srgbClr val="FF0000"/>
                </a:solidFill>
                <a:latin typeface="+mj-lt"/>
              </a:rPr>
              <a:t>đức</a:t>
            </a:r>
            <a:r>
              <a:rPr lang="en-US" sz="2400" b="1" dirty="0" smtClean="0">
                <a:solidFill>
                  <a:srgbClr val="FF0000"/>
                </a:solidFill>
                <a:latin typeface="+mj-lt"/>
              </a:rPr>
              <a:t> </a:t>
            </a:r>
            <a:r>
              <a:rPr lang="en-US" sz="2400" b="1" dirty="0" err="1" smtClean="0">
                <a:solidFill>
                  <a:srgbClr val="FF0000"/>
                </a:solidFill>
                <a:latin typeface="+mj-lt"/>
              </a:rPr>
              <a:t>là</a:t>
            </a:r>
            <a:r>
              <a:rPr lang="en-US" sz="2400" b="1" dirty="0" smtClean="0">
                <a:solidFill>
                  <a:srgbClr val="FF0000"/>
                </a:solidFill>
                <a:latin typeface="+mj-lt"/>
              </a:rPr>
              <a:t> </a:t>
            </a:r>
            <a:r>
              <a:rPr lang="en-US" sz="2400" b="1" dirty="0" err="1" smtClean="0">
                <a:solidFill>
                  <a:srgbClr val="FF0000"/>
                </a:solidFill>
                <a:latin typeface="+mj-lt"/>
              </a:rPr>
              <a:t>gốc</a:t>
            </a:r>
            <a:r>
              <a:rPr lang="en-US" sz="2400" b="1" dirty="0" smtClean="0">
                <a:solidFill>
                  <a:srgbClr val="FF0000"/>
                </a:solidFill>
                <a:latin typeface="+mj-lt"/>
              </a:rPr>
              <a:t>, </a:t>
            </a:r>
            <a:r>
              <a:rPr lang="en-US" sz="2400" b="1" dirty="0" err="1" smtClean="0">
                <a:solidFill>
                  <a:srgbClr val="FF0000"/>
                </a:solidFill>
                <a:latin typeface="+mj-lt"/>
              </a:rPr>
              <a:t>là</a:t>
            </a:r>
            <a:r>
              <a:rPr lang="en-US" sz="2400" b="1" dirty="0" smtClean="0">
                <a:solidFill>
                  <a:srgbClr val="FF0000"/>
                </a:solidFill>
                <a:latin typeface="+mj-lt"/>
              </a:rPr>
              <a:t> </a:t>
            </a:r>
            <a:r>
              <a:rPr lang="en-US" sz="2400" b="1" dirty="0" err="1" smtClean="0">
                <a:solidFill>
                  <a:srgbClr val="FF0000"/>
                </a:solidFill>
                <a:latin typeface="+mj-lt"/>
              </a:rPr>
              <a:t>nền</a:t>
            </a:r>
            <a:r>
              <a:rPr lang="en-US" sz="2400" b="1" dirty="0" smtClean="0">
                <a:solidFill>
                  <a:srgbClr val="FF0000"/>
                </a:solidFill>
                <a:latin typeface="+mj-lt"/>
              </a:rPr>
              <a:t> </a:t>
            </a:r>
            <a:r>
              <a:rPr lang="en-US" sz="2400" b="1" dirty="0" err="1" smtClean="0">
                <a:solidFill>
                  <a:srgbClr val="FF0000"/>
                </a:solidFill>
                <a:latin typeface="+mj-lt"/>
              </a:rPr>
              <a:t>tảng</a:t>
            </a:r>
            <a:r>
              <a:rPr lang="en-US" sz="2400" b="1" dirty="0" smtClean="0">
                <a:solidFill>
                  <a:srgbClr val="FF0000"/>
                </a:solidFill>
                <a:latin typeface="+mj-lt"/>
              </a:rPr>
              <a:t> </a:t>
            </a:r>
            <a:r>
              <a:rPr lang="en-US" sz="2400" b="1" dirty="0" err="1" smtClean="0">
                <a:solidFill>
                  <a:srgbClr val="FF0000"/>
                </a:solidFill>
                <a:latin typeface="+mj-lt"/>
              </a:rPr>
              <a:t>tinh</a:t>
            </a:r>
            <a:r>
              <a:rPr lang="en-US" sz="2400" b="1" dirty="0" smtClean="0">
                <a:solidFill>
                  <a:srgbClr val="FF0000"/>
                </a:solidFill>
                <a:latin typeface="+mj-lt"/>
              </a:rPr>
              <a:t> </a:t>
            </a:r>
            <a:r>
              <a:rPr lang="en-US" sz="2400" b="1" dirty="0" err="1" smtClean="0">
                <a:solidFill>
                  <a:srgbClr val="FF0000"/>
                </a:solidFill>
                <a:latin typeface="+mj-lt"/>
              </a:rPr>
              <a:t>thần</a:t>
            </a:r>
            <a:r>
              <a:rPr lang="en-US" sz="2400" b="1" dirty="0" smtClean="0">
                <a:solidFill>
                  <a:srgbClr val="FF0000"/>
                </a:solidFill>
                <a:latin typeface="+mj-lt"/>
              </a:rPr>
              <a:t> </a:t>
            </a:r>
            <a:r>
              <a:rPr lang="en-US" sz="2400" b="1" dirty="0" err="1" smtClean="0">
                <a:solidFill>
                  <a:srgbClr val="FF0000"/>
                </a:solidFill>
                <a:latin typeface="+mj-lt"/>
              </a:rPr>
              <a:t>của</a:t>
            </a:r>
            <a:r>
              <a:rPr lang="en-US" sz="2400" b="1" dirty="0" smtClean="0">
                <a:solidFill>
                  <a:srgbClr val="FF0000"/>
                </a:solidFill>
                <a:latin typeface="+mj-lt"/>
              </a:rPr>
              <a:t> </a:t>
            </a:r>
            <a:r>
              <a:rPr lang="en-US" sz="2400" b="1" dirty="0" err="1" smtClean="0">
                <a:solidFill>
                  <a:srgbClr val="FF0000"/>
                </a:solidFill>
                <a:latin typeface="+mj-lt"/>
              </a:rPr>
              <a:t>xã</a:t>
            </a:r>
            <a:r>
              <a:rPr lang="en-US" sz="2400" b="1" dirty="0" smtClean="0">
                <a:solidFill>
                  <a:srgbClr val="FF0000"/>
                </a:solidFill>
                <a:latin typeface="+mj-lt"/>
              </a:rPr>
              <a:t> </a:t>
            </a:r>
            <a:r>
              <a:rPr lang="en-US" sz="2400" b="1" dirty="0" err="1" smtClean="0">
                <a:solidFill>
                  <a:srgbClr val="FF0000"/>
                </a:solidFill>
                <a:latin typeface="+mj-lt"/>
              </a:rPr>
              <a:t>hội</a:t>
            </a:r>
            <a:r>
              <a:rPr lang="en-US" sz="2400" b="1" dirty="0" smtClean="0">
                <a:solidFill>
                  <a:srgbClr val="FF0000"/>
                </a:solidFill>
                <a:latin typeface="+mj-lt"/>
              </a:rPr>
              <a:t>, </a:t>
            </a:r>
            <a:r>
              <a:rPr lang="en-US" sz="2400" b="1" dirty="0" err="1" smtClean="0">
                <a:solidFill>
                  <a:srgbClr val="FF0000"/>
                </a:solidFill>
                <a:latin typeface="+mj-lt"/>
              </a:rPr>
              <a:t>của</a:t>
            </a:r>
            <a:r>
              <a:rPr lang="en-US" sz="2400" b="1" dirty="0" smtClean="0">
                <a:solidFill>
                  <a:srgbClr val="FF0000"/>
                </a:solidFill>
                <a:latin typeface="+mj-lt"/>
              </a:rPr>
              <a:t> </a:t>
            </a:r>
            <a:r>
              <a:rPr lang="en-US" sz="2400" b="1" dirty="0" err="1" smtClean="0">
                <a:solidFill>
                  <a:srgbClr val="FF0000"/>
                </a:solidFill>
                <a:latin typeface="+mj-lt"/>
              </a:rPr>
              <a:t>người</a:t>
            </a:r>
            <a:r>
              <a:rPr lang="en-US" sz="2400" b="1" dirty="0" smtClean="0">
                <a:solidFill>
                  <a:srgbClr val="FF0000"/>
                </a:solidFill>
                <a:latin typeface="+mj-lt"/>
              </a:rPr>
              <a:t> </a:t>
            </a:r>
            <a:r>
              <a:rPr lang="en-US" sz="2400" b="1" dirty="0" err="1" smtClean="0">
                <a:solidFill>
                  <a:srgbClr val="FF0000"/>
                </a:solidFill>
                <a:latin typeface="+mj-lt"/>
              </a:rPr>
              <a:t>cách</a:t>
            </a:r>
            <a:r>
              <a:rPr lang="en-US" sz="2400" b="1" dirty="0" smtClean="0">
                <a:solidFill>
                  <a:srgbClr val="FF0000"/>
                </a:solidFill>
                <a:latin typeface="+mj-lt"/>
              </a:rPr>
              <a:t> </a:t>
            </a:r>
            <a:r>
              <a:rPr lang="en-US" sz="2400" b="1" dirty="0" err="1" smtClean="0">
                <a:solidFill>
                  <a:srgbClr val="FF0000"/>
                </a:solidFill>
                <a:latin typeface="+mj-lt"/>
              </a:rPr>
              <a:t>mạng</a:t>
            </a:r>
            <a:endParaRPr lang="en-US" sz="2400" b="1" dirty="0">
              <a:solidFill>
                <a:srgbClr val="FF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034"/>
                                        </p:tgtEl>
                                        <p:attrNameLst>
                                          <p:attrName>style.visibility</p:attrName>
                                        </p:attrNameLst>
                                      </p:cBhvr>
                                      <p:to>
                                        <p:strVal val="visible"/>
                                      </p:to>
                                    </p:set>
                                    <p:animEffect transition="in" filter="fade">
                                      <p:cBhvr>
                                        <p:cTn id="7" dur="2000"/>
                                        <p:tgtEl>
                                          <p:spTgt spid="860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86034"/>
                                        </p:tgtEl>
                                      </p:cBhvr>
                                    </p:animEffect>
                                    <p:set>
                                      <p:cBhvr>
                                        <p:cTn id="12" dur="1" fill="hold">
                                          <p:stCondLst>
                                            <p:cond delay="1999"/>
                                          </p:stCondLst>
                                        </p:cTn>
                                        <p:tgtEl>
                                          <p:spTgt spid="86034"/>
                                        </p:tgtEl>
                                        <p:attrNameLst>
                                          <p:attrName>style.visibility</p:attrName>
                                        </p:attrNameLst>
                                      </p:cBhvr>
                                      <p:to>
                                        <p:strVal val="hidden"/>
                                      </p:to>
                                    </p:set>
                                  </p:childTnLst>
                                </p:cTn>
                              </p:par>
                            </p:childTnLst>
                          </p:cTn>
                        </p:par>
                        <p:par>
                          <p:cTn id="13" fill="hold">
                            <p:stCondLst>
                              <p:cond delay="2000"/>
                            </p:stCondLst>
                            <p:childTnLst>
                              <p:par>
                                <p:cTn id="14" presetID="10" presetClass="entr" presetSubtype="0" fill="hold" grpId="2" nodeType="afterEffect">
                                  <p:stCondLst>
                                    <p:cond delay="0"/>
                                  </p:stCondLst>
                                  <p:childTnLst>
                                    <p:set>
                                      <p:cBhvr>
                                        <p:cTn id="15" dur="1" fill="hold">
                                          <p:stCondLst>
                                            <p:cond delay="0"/>
                                          </p:stCondLst>
                                        </p:cTn>
                                        <p:tgtEl>
                                          <p:spTgt spid="86034"/>
                                        </p:tgtEl>
                                        <p:attrNameLst>
                                          <p:attrName>style.visibility</p:attrName>
                                        </p:attrNameLst>
                                      </p:cBhvr>
                                      <p:to>
                                        <p:strVal val="visible"/>
                                      </p:to>
                                    </p:set>
                                    <p:animEffect transition="in" filter="fade">
                                      <p:cBhvr>
                                        <p:cTn id="16" dur="2000"/>
                                        <p:tgtEl>
                                          <p:spTgt spid="860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3" nodeType="clickEffect">
                                  <p:stCondLst>
                                    <p:cond delay="0"/>
                                  </p:stCondLst>
                                  <p:childTnLst>
                                    <p:animEffect transition="out" filter="fade">
                                      <p:cBhvr>
                                        <p:cTn id="20" dur="2000"/>
                                        <p:tgtEl>
                                          <p:spTgt spid="86034"/>
                                        </p:tgtEl>
                                      </p:cBhvr>
                                    </p:animEffect>
                                    <p:set>
                                      <p:cBhvr>
                                        <p:cTn id="21" dur="1" fill="hold">
                                          <p:stCondLst>
                                            <p:cond delay="1999"/>
                                          </p:stCondLst>
                                        </p:cTn>
                                        <p:tgtEl>
                                          <p:spTgt spid="860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Dgm spid="86034" grpId="0"/>
      <p:bldDgm spid="86034" grpId="1"/>
      <p:bldDgm spid="86034" grpId="2"/>
      <p:bldDgm spid="86034" grpId="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12497" y="1454041"/>
            <a:ext cx="10261600" cy="4886325"/>
            <a:chOff x="1727200" y="1285875"/>
            <a:chExt cx="10261600" cy="4886325"/>
          </a:xfrm>
        </p:grpSpPr>
        <p:sp>
          <p:nvSpPr>
            <p:cNvPr id="21619" name="Rectangle 115"/>
            <p:cNvSpPr>
              <a:spLocks noChangeArrowheads="1"/>
            </p:cNvSpPr>
            <p:nvPr/>
          </p:nvSpPr>
          <p:spPr bwMode="gray">
            <a:xfrm rot="3419336">
              <a:off x="2419880" y="1009121"/>
              <a:ext cx="923925" cy="1496484"/>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buFont typeface="Wingdings" pitchFamily="2" charset="2"/>
                <a:buNone/>
                <a:defRPr/>
              </a:pPr>
              <a:endParaRPr lang="en-US"/>
            </a:p>
          </p:txBody>
        </p:sp>
        <p:grpSp>
          <p:nvGrpSpPr>
            <p:cNvPr id="2" name="Group 116"/>
            <p:cNvGrpSpPr>
              <a:grpSpLocks/>
            </p:cNvGrpSpPr>
            <p:nvPr/>
          </p:nvGrpSpPr>
          <p:grpSpPr bwMode="auto">
            <a:xfrm>
              <a:off x="3759200" y="1371601"/>
              <a:ext cx="1390651" cy="131763"/>
              <a:chOff x="2003" y="3439"/>
              <a:chExt cx="468" cy="244"/>
            </a:xfrm>
          </p:grpSpPr>
          <p:sp>
            <p:nvSpPr>
              <p:cNvPr id="21621" name="Oval 117"/>
              <p:cNvSpPr>
                <a:spLocks noChangeArrowheads="1"/>
              </p:cNvSpPr>
              <p:nvPr/>
            </p:nvSpPr>
            <p:spPr bwMode="gray">
              <a:xfrm>
                <a:off x="2003" y="3439"/>
                <a:ext cx="79" cy="241"/>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21622" name="Rectangle 118"/>
              <p:cNvSpPr>
                <a:spLocks noChangeArrowheads="1"/>
              </p:cNvSpPr>
              <p:nvPr/>
            </p:nvSpPr>
            <p:spPr bwMode="gray">
              <a:xfrm>
                <a:off x="2048" y="3442"/>
                <a:ext cx="388" cy="241"/>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21623" name="Oval 119"/>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21624" name="Oval 120"/>
              <p:cNvSpPr>
                <a:spLocks noChangeArrowheads="1"/>
              </p:cNvSpPr>
              <p:nvPr/>
            </p:nvSpPr>
            <p:spPr bwMode="gray">
              <a:xfrm>
                <a:off x="2438" y="3518"/>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21625" name="Rectangle 121"/>
            <p:cNvSpPr>
              <a:spLocks noChangeArrowheads="1"/>
            </p:cNvSpPr>
            <p:nvPr/>
          </p:nvSpPr>
          <p:spPr bwMode="gray">
            <a:xfrm rot="3419336">
              <a:off x="5061480" y="1009121"/>
              <a:ext cx="923925" cy="1496484"/>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buFont typeface="Wingdings" pitchFamily="2" charset="2"/>
                <a:buNone/>
                <a:defRPr/>
              </a:pPr>
              <a:endParaRPr lang="en-US"/>
            </a:p>
          </p:txBody>
        </p:sp>
        <p:grpSp>
          <p:nvGrpSpPr>
            <p:cNvPr id="3" name="Group 122"/>
            <p:cNvGrpSpPr>
              <a:grpSpLocks/>
            </p:cNvGrpSpPr>
            <p:nvPr/>
          </p:nvGrpSpPr>
          <p:grpSpPr bwMode="auto">
            <a:xfrm>
              <a:off x="6400800" y="1371601"/>
              <a:ext cx="1390651" cy="131763"/>
              <a:chOff x="2003" y="3439"/>
              <a:chExt cx="468" cy="244"/>
            </a:xfrm>
          </p:grpSpPr>
          <p:sp>
            <p:nvSpPr>
              <p:cNvPr id="21627" name="Oval 123"/>
              <p:cNvSpPr>
                <a:spLocks noChangeArrowheads="1"/>
              </p:cNvSpPr>
              <p:nvPr/>
            </p:nvSpPr>
            <p:spPr bwMode="gray">
              <a:xfrm>
                <a:off x="2003" y="3439"/>
                <a:ext cx="79" cy="241"/>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21628" name="Rectangle 124"/>
              <p:cNvSpPr>
                <a:spLocks noChangeArrowheads="1"/>
              </p:cNvSpPr>
              <p:nvPr/>
            </p:nvSpPr>
            <p:spPr bwMode="gray">
              <a:xfrm>
                <a:off x="2048" y="3442"/>
                <a:ext cx="388" cy="241"/>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21629" name="Oval 125"/>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21630" name="Oval 126"/>
              <p:cNvSpPr>
                <a:spLocks noChangeArrowheads="1"/>
              </p:cNvSpPr>
              <p:nvPr/>
            </p:nvSpPr>
            <p:spPr bwMode="gray">
              <a:xfrm>
                <a:off x="2438" y="3518"/>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21631" name="Rectangle 127"/>
            <p:cNvSpPr>
              <a:spLocks noChangeArrowheads="1"/>
            </p:cNvSpPr>
            <p:nvPr/>
          </p:nvSpPr>
          <p:spPr bwMode="gray">
            <a:xfrm rot="3419336">
              <a:off x="7627938" y="998538"/>
              <a:ext cx="923925" cy="14986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buFont typeface="Wingdings" pitchFamily="2" charset="2"/>
                <a:buNone/>
                <a:defRPr/>
              </a:pPr>
              <a:endParaRPr lang="en-US"/>
            </a:p>
          </p:txBody>
        </p:sp>
        <p:sp>
          <p:nvSpPr>
            <p:cNvPr id="21632" name="Rectangle 128"/>
            <p:cNvSpPr>
              <a:spLocks noChangeArrowheads="1"/>
            </p:cNvSpPr>
            <p:nvPr/>
          </p:nvSpPr>
          <p:spPr bwMode="gray">
            <a:xfrm>
              <a:off x="2641601" y="1371600"/>
              <a:ext cx="412244" cy="584751"/>
            </a:xfrm>
            <a:prstGeom prst="rect">
              <a:avLst/>
            </a:prstGeom>
            <a:noFill/>
            <a:ln w="9525">
              <a:noFill/>
              <a:miter lim="800000"/>
              <a:headEnd/>
              <a:tailEnd/>
            </a:ln>
            <a:effectLst/>
          </p:spPr>
          <p:txBody>
            <a:bodyPr wrap="none" lIns="91416" tIns="45708" rIns="91416" bIns="45708">
              <a:spAutoFit/>
            </a:bodyPr>
            <a:lstStyle/>
            <a:p>
              <a:pPr>
                <a:spcBef>
                  <a:spcPct val="0"/>
                </a:spcBef>
                <a:buClrTx/>
                <a:buFont typeface="Wingdings" pitchFamily="2" charset="2"/>
                <a:buNone/>
                <a:defRPr/>
              </a:pPr>
              <a:r>
                <a:rPr lang="en-US" sz="3200" b="1">
                  <a:solidFill>
                    <a:srgbClr val="CC0000"/>
                  </a:solidFill>
                  <a:effectLst>
                    <a:outerShdw blurRad="38100" dist="38100" dir="2700000" algn="tl">
                      <a:srgbClr val="C0C0C0"/>
                    </a:outerShdw>
                  </a:effectLst>
                  <a:latin typeface=".VnTime" pitchFamily="34" charset="0"/>
                </a:rPr>
                <a:t>1</a:t>
              </a:r>
            </a:p>
          </p:txBody>
        </p:sp>
        <p:sp>
          <p:nvSpPr>
            <p:cNvPr id="21633" name="Rectangle 129"/>
            <p:cNvSpPr>
              <a:spLocks noChangeArrowheads="1"/>
            </p:cNvSpPr>
            <p:nvPr/>
          </p:nvSpPr>
          <p:spPr bwMode="gray">
            <a:xfrm>
              <a:off x="5283201" y="1371600"/>
              <a:ext cx="412244" cy="584751"/>
            </a:xfrm>
            <a:prstGeom prst="rect">
              <a:avLst/>
            </a:prstGeom>
            <a:noFill/>
            <a:ln w="9525">
              <a:noFill/>
              <a:miter lim="800000"/>
              <a:headEnd/>
              <a:tailEnd/>
            </a:ln>
            <a:effectLst/>
          </p:spPr>
          <p:txBody>
            <a:bodyPr wrap="none" lIns="91416" tIns="45708" rIns="91416" bIns="45708">
              <a:spAutoFit/>
            </a:bodyPr>
            <a:lstStyle/>
            <a:p>
              <a:pPr>
                <a:spcBef>
                  <a:spcPct val="0"/>
                </a:spcBef>
                <a:buClrTx/>
                <a:buFont typeface="Wingdings" pitchFamily="2" charset="2"/>
                <a:buNone/>
                <a:defRPr/>
              </a:pPr>
              <a:r>
                <a:rPr lang="en-US" sz="3200" b="1">
                  <a:solidFill>
                    <a:srgbClr val="800000"/>
                  </a:solidFill>
                  <a:effectLst>
                    <a:outerShdw blurRad="38100" dist="38100" dir="2700000" algn="tl">
                      <a:srgbClr val="C0C0C0"/>
                    </a:outerShdw>
                  </a:effectLst>
                  <a:latin typeface=".VnTime" pitchFamily="34" charset="0"/>
                </a:rPr>
                <a:t>2</a:t>
              </a:r>
            </a:p>
          </p:txBody>
        </p:sp>
        <p:sp>
          <p:nvSpPr>
            <p:cNvPr id="21634" name="Rectangle 130"/>
            <p:cNvSpPr>
              <a:spLocks noChangeArrowheads="1"/>
            </p:cNvSpPr>
            <p:nvPr/>
          </p:nvSpPr>
          <p:spPr bwMode="gray">
            <a:xfrm>
              <a:off x="7823200" y="1371600"/>
              <a:ext cx="611717" cy="579438"/>
            </a:xfrm>
            <a:prstGeom prst="rect">
              <a:avLst/>
            </a:prstGeom>
            <a:noFill/>
            <a:ln w="9525">
              <a:noFill/>
              <a:miter lim="800000"/>
              <a:headEnd/>
              <a:tailEnd/>
            </a:ln>
            <a:effectLst/>
          </p:spPr>
          <p:txBody>
            <a:bodyPr lIns="91416" tIns="45708" rIns="91416" bIns="45708">
              <a:spAutoFit/>
            </a:bodyPr>
            <a:lstStyle/>
            <a:p>
              <a:pPr>
                <a:spcBef>
                  <a:spcPct val="0"/>
                </a:spcBef>
                <a:buClrTx/>
                <a:buFont typeface="Wingdings" pitchFamily="2" charset="2"/>
                <a:buNone/>
                <a:defRPr/>
              </a:pPr>
              <a:r>
                <a:rPr lang="en-US" sz="3200" b="1">
                  <a:solidFill>
                    <a:srgbClr val="FF99FF"/>
                  </a:solidFill>
                  <a:effectLst>
                    <a:outerShdw blurRad="38100" dist="38100" dir="2700000" algn="tl">
                      <a:srgbClr val="C0C0C0"/>
                    </a:outerShdw>
                  </a:effectLst>
                  <a:latin typeface=".VnTime" pitchFamily="34" charset="0"/>
                </a:rPr>
                <a:t>3</a:t>
              </a:r>
            </a:p>
          </p:txBody>
        </p:sp>
        <p:grpSp>
          <p:nvGrpSpPr>
            <p:cNvPr id="4" name="Group 131"/>
            <p:cNvGrpSpPr>
              <a:grpSpLocks/>
            </p:cNvGrpSpPr>
            <p:nvPr/>
          </p:nvGrpSpPr>
          <p:grpSpPr bwMode="auto">
            <a:xfrm>
              <a:off x="1727200" y="2590800"/>
              <a:ext cx="2235200" cy="3581400"/>
              <a:chOff x="1047" y="2160"/>
              <a:chExt cx="1056" cy="1632"/>
            </a:xfrm>
          </p:grpSpPr>
          <p:grpSp>
            <p:nvGrpSpPr>
              <p:cNvPr id="5" name="Group 132"/>
              <p:cNvGrpSpPr>
                <a:grpSpLocks/>
              </p:cNvGrpSpPr>
              <p:nvPr/>
            </p:nvGrpSpPr>
            <p:grpSpPr bwMode="auto">
              <a:xfrm>
                <a:off x="1047" y="2160"/>
                <a:ext cx="1056" cy="1632"/>
                <a:chOff x="615" y="1671"/>
                <a:chExt cx="1056" cy="1632"/>
              </a:xfrm>
            </p:grpSpPr>
            <p:sp>
              <p:nvSpPr>
                <p:cNvPr id="21637" name="AutoShape 133"/>
                <p:cNvSpPr>
                  <a:spLocks noChangeArrowheads="1"/>
                </p:cNvSpPr>
                <p:nvPr/>
              </p:nvSpPr>
              <p:spPr bwMode="auto">
                <a:xfrm>
                  <a:off x="615"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21638" name="Rectangle 134"/>
                <p:cNvSpPr>
                  <a:spLocks noChangeArrowheads="1"/>
                </p:cNvSpPr>
                <p:nvPr/>
              </p:nvSpPr>
              <p:spPr bwMode="auto">
                <a:xfrm>
                  <a:off x="659" y="1967"/>
                  <a:ext cx="964" cy="168"/>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2564" name="WordArt 135"/>
              <p:cNvSpPr>
                <a:spLocks noChangeArrowheads="1" noChangeShapeType="1" noTextEdit="1"/>
              </p:cNvSpPr>
              <p:nvPr/>
            </p:nvSpPr>
            <p:spPr bwMode="gray">
              <a:xfrm>
                <a:off x="1152" y="2448"/>
                <a:ext cx="912" cy="1128"/>
              </a:xfrm>
              <a:prstGeom prst="rect">
                <a:avLst/>
              </a:prstGeom>
            </p:spPr>
            <p:txBody>
              <a:bodyPr wrap="none" fromWordArt="1">
                <a:prstTxWarp prst="textPlain">
                  <a:avLst>
                    <a:gd name="adj" fmla="val 50000"/>
                  </a:avLst>
                </a:prstTxWarp>
              </a:bodyPr>
              <a:lstStyle/>
              <a:p>
                <a:pPr algn="ctr"/>
                <a:r>
                  <a:rPr lang="vi-VN" sz="1800" b="1" kern="10">
                    <a:ln w="9525">
                      <a:solidFill>
                        <a:schemeClr val="tx1"/>
                      </a:solidFill>
                      <a:round/>
                      <a:headEnd/>
                      <a:tailEnd/>
                    </a:ln>
                    <a:solidFill>
                      <a:srgbClr val="FF0000"/>
                    </a:solidFill>
                    <a:effectLst>
                      <a:outerShdw dist="38100" dir="2700000" algn="tl" rotWithShape="0">
                        <a:srgbClr val="000000">
                          <a:alpha val="43137"/>
                        </a:srgbClr>
                      </a:outerShdw>
                    </a:effectLst>
                    <a:latin typeface="Times New Roman"/>
                    <a:cs typeface="Times New Roman"/>
                  </a:rPr>
                  <a:t>Trung</a:t>
                </a:r>
              </a:p>
              <a:p>
                <a:pPr algn="ctr"/>
                <a:r>
                  <a:rPr lang="vi-VN" sz="1800" b="1" kern="10">
                    <a:ln w="9525">
                      <a:solidFill>
                        <a:schemeClr val="tx1"/>
                      </a:solidFill>
                      <a:round/>
                      <a:headEnd/>
                      <a:tailEnd/>
                    </a:ln>
                    <a:solidFill>
                      <a:srgbClr val="FF0000"/>
                    </a:solidFill>
                    <a:effectLst>
                      <a:outerShdw dist="38100" dir="2700000" algn="tl" rotWithShape="0">
                        <a:srgbClr val="000000">
                          <a:alpha val="43137"/>
                        </a:srgbClr>
                      </a:outerShdw>
                    </a:effectLst>
                    <a:latin typeface="Times New Roman"/>
                    <a:cs typeface="Times New Roman"/>
                  </a:rPr>
                  <a:t>với nước,</a:t>
                </a:r>
              </a:p>
              <a:p>
                <a:pPr algn="ctr"/>
                <a:r>
                  <a:rPr lang="vi-VN" sz="1800" b="1" kern="10">
                    <a:ln w="9525">
                      <a:solidFill>
                        <a:schemeClr val="tx1"/>
                      </a:solidFill>
                      <a:round/>
                      <a:headEnd/>
                      <a:tailEnd/>
                    </a:ln>
                    <a:solidFill>
                      <a:srgbClr val="FF0000"/>
                    </a:solidFill>
                    <a:effectLst>
                      <a:outerShdw dist="38100" dir="2700000" algn="tl" rotWithShape="0">
                        <a:srgbClr val="000000">
                          <a:alpha val="43137"/>
                        </a:srgbClr>
                      </a:outerShdw>
                    </a:effectLst>
                    <a:latin typeface="Times New Roman"/>
                    <a:cs typeface="Times New Roman"/>
                  </a:rPr>
                  <a:t>hiếu với</a:t>
                </a:r>
              </a:p>
              <a:p>
                <a:pPr algn="ctr"/>
                <a:r>
                  <a:rPr lang="vi-VN" sz="1800" b="1" kern="10">
                    <a:ln w="9525">
                      <a:solidFill>
                        <a:schemeClr val="tx1"/>
                      </a:solidFill>
                      <a:round/>
                      <a:headEnd/>
                      <a:tailEnd/>
                    </a:ln>
                    <a:solidFill>
                      <a:srgbClr val="FF0000"/>
                    </a:solidFill>
                    <a:effectLst>
                      <a:outerShdw dist="38100" dir="2700000" algn="tl" rotWithShape="0">
                        <a:srgbClr val="000000">
                          <a:alpha val="43137"/>
                        </a:srgbClr>
                      </a:outerShdw>
                    </a:effectLst>
                    <a:latin typeface="Times New Roman"/>
                    <a:cs typeface="Times New Roman"/>
                  </a:rPr>
                  <a:t>dân</a:t>
                </a:r>
                <a:endParaRPr lang="en-US" sz="1800" b="1" kern="10">
                  <a:ln w="9525">
                    <a:solidFill>
                      <a:schemeClr val="tx1"/>
                    </a:solidFill>
                    <a:round/>
                    <a:headEnd/>
                    <a:tailEnd/>
                  </a:ln>
                  <a:solidFill>
                    <a:srgbClr val="FF0000"/>
                  </a:solidFill>
                  <a:effectLst>
                    <a:outerShdw dist="38100" dir="2700000" algn="tl" rotWithShape="0">
                      <a:srgbClr val="000000">
                        <a:alpha val="43137"/>
                      </a:srgbClr>
                    </a:outerShdw>
                  </a:effectLst>
                  <a:latin typeface="Times New Roman"/>
                  <a:cs typeface="Times New Roman"/>
                </a:endParaRPr>
              </a:p>
            </p:txBody>
          </p:sp>
        </p:grpSp>
        <p:grpSp>
          <p:nvGrpSpPr>
            <p:cNvPr id="6" name="Group 136"/>
            <p:cNvGrpSpPr>
              <a:grpSpLocks/>
            </p:cNvGrpSpPr>
            <p:nvPr/>
          </p:nvGrpSpPr>
          <p:grpSpPr bwMode="auto">
            <a:xfrm>
              <a:off x="4470401" y="2590800"/>
              <a:ext cx="2173817" cy="3581400"/>
              <a:chOff x="2159" y="2160"/>
              <a:chExt cx="1027" cy="1632"/>
            </a:xfrm>
          </p:grpSpPr>
          <p:grpSp>
            <p:nvGrpSpPr>
              <p:cNvPr id="7" name="Group 137"/>
              <p:cNvGrpSpPr>
                <a:grpSpLocks/>
              </p:cNvGrpSpPr>
              <p:nvPr/>
            </p:nvGrpSpPr>
            <p:grpSpPr bwMode="auto">
              <a:xfrm>
                <a:off x="2159" y="2160"/>
                <a:ext cx="1018" cy="1632"/>
                <a:chOff x="1727" y="1671"/>
                <a:chExt cx="1018" cy="1632"/>
              </a:xfrm>
            </p:grpSpPr>
            <p:sp>
              <p:nvSpPr>
                <p:cNvPr id="21642" name="AutoShape 138"/>
                <p:cNvSpPr>
                  <a:spLocks noChangeArrowheads="1"/>
                </p:cNvSpPr>
                <p:nvPr/>
              </p:nvSpPr>
              <p:spPr bwMode="auto">
                <a:xfrm>
                  <a:off x="1727" y="1671"/>
                  <a:ext cx="1018"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21643" name="Rectangle 139"/>
                <p:cNvSpPr>
                  <a:spLocks noChangeArrowheads="1"/>
                </p:cNvSpPr>
                <p:nvPr/>
              </p:nvSpPr>
              <p:spPr bwMode="auto">
                <a:xfrm>
                  <a:off x="1759" y="1961"/>
                  <a:ext cx="968" cy="168"/>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2560" name="WordArt 140"/>
              <p:cNvSpPr>
                <a:spLocks noChangeArrowheads="1" noChangeShapeType="1" noTextEdit="1"/>
              </p:cNvSpPr>
              <p:nvPr/>
            </p:nvSpPr>
            <p:spPr bwMode="gray">
              <a:xfrm>
                <a:off x="2208" y="2439"/>
                <a:ext cx="978" cy="1152"/>
              </a:xfrm>
              <a:prstGeom prst="rect">
                <a:avLst/>
              </a:prstGeom>
            </p:spPr>
            <p:txBody>
              <a:bodyPr wrap="none" fromWordArt="1">
                <a:prstTxWarp prst="textPlain">
                  <a:avLst>
                    <a:gd name="adj" fmla="val 50000"/>
                  </a:avLst>
                </a:prstTxWarp>
              </a:bodyPr>
              <a:lstStyle/>
              <a:p>
                <a:pPr algn="ctr"/>
                <a:r>
                  <a:rPr lang="vi-VN" sz="2000" b="1" kern="10">
                    <a:ln w="9525">
                      <a:solidFill>
                        <a:srgbClr val="000000"/>
                      </a:solidFill>
                      <a:round/>
                      <a:headEnd/>
                      <a:tailEnd/>
                    </a:ln>
                    <a:solidFill>
                      <a:srgbClr val="800000"/>
                    </a:solidFill>
                    <a:effectLst>
                      <a:outerShdw dist="38100" dir="2700000" algn="tl" rotWithShape="0">
                        <a:srgbClr val="000000">
                          <a:alpha val="43137"/>
                        </a:srgbClr>
                      </a:outerShdw>
                    </a:effectLst>
                    <a:latin typeface="Times New Roman"/>
                    <a:cs typeface="Times New Roman"/>
                  </a:rPr>
                  <a:t>Cần, kiệm,</a:t>
                </a:r>
              </a:p>
              <a:p>
                <a:pPr algn="ctr"/>
                <a:r>
                  <a:rPr lang="vi-VN" sz="2000" b="1" kern="10">
                    <a:ln w="9525">
                      <a:solidFill>
                        <a:srgbClr val="000000"/>
                      </a:solidFill>
                      <a:round/>
                      <a:headEnd/>
                      <a:tailEnd/>
                    </a:ln>
                    <a:solidFill>
                      <a:srgbClr val="800000"/>
                    </a:solidFill>
                    <a:effectLst>
                      <a:outerShdw dist="38100" dir="2700000" algn="tl" rotWithShape="0">
                        <a:srgbClr val="000000">
                          <a:alpha val="43137"/>
                        </a:srgbClr>
                      </a:outerShdw>
                    </a:effectLst>
                    <a:latin typeface="Times New Roman"/>
                    <a:cs typeface="Times New Roman"/>
                  </a:rPr>
                  <a:t>liêm, chính,</a:t>
                </a:r>
              </a:p>
              <a:p>
                <a:pPr algn="ctr"/>
                <a:r>
                  <a:rPr lang="vi-VN" sz="2000" b="1" kern="10">
                    <a:ln w="9525">
                      <a:solidFill>
                        <a:srgbClr val="000000"/>
                      </a:solidFill>
                      <a:round/>
                      <a:headEnd/>
                      <a:tailEnd/>
                    </a:ln>
                    <a:solidFill>
                      <a:srgbClr val="800000"/>
                    </a:solidFill>
                    <a:effectLst>
                      <a:outerShdw dist="38100" dir="2700000" algn="tl" rotWithShape="0">
                        <a:srgbClr val="000000">
                          <a:alpha val="43137"/>
                        </a:srgbClr>
                      </a:outerShdw>
                    </a:effectLst>
                    <a:latin typeface="Times New Roman"/>
                    <a:cs typeface="Times New Roman"/>
                  </a:rPr>
                  <a:t>chí công</a:t>
                </a:r>
              </a:p>
              <a:p>
                <a:pPr algn="ctr"/>
                <a:r>
                  <a:rPr lang="vi-VN" sz="2000" b="1" kern="10">
                    <a:ln w="9525">
                      <a:solidFill>
                        <a:srgbClr val="000000"/>
                      </a:solidFill>
                      <a:round/>
                      <a:headEnd/>
                      <a:tailEnd/>
                    </a:ln>
                    <a:solidFill>
                      <a:srgbClr val="800000"/>
                    </a:solidFill>
                    <a:effectLst>
                      <a:outerShdw dist="38100" dir="2700000" algn="tl" rotWithShape="0">
                        <a:srgbClr val="000000">
                          <a:alpha val="43137"/>
                        </a:srgbClr>
                      </a:outerShdw>
                    </a:effectLst>
                    <a:latin typeface="Times New Roman"/>
                    <a:cs typeface="Times New Roman"/>
                  </a:rPr>
                  <a:t>vô tư</a:t>
                </a:r>
                <a:endParaRPr lang="en-US" sz="2000" b="1" kern="10">
                  <a:ln w="9525">
                    <a:solidFill>
                      <a:srgbClr val="000000"/>
                    </a:solidFill>
                    <a:round/>
                    <a:headEnd/>
                    <a:tailEnd/>
                  </a:ln>
                  <a:solidFill>
                    <a:srgbClr val="800000"/>
                  </a:solidFill>
                  <a:effectLst>
                    <a:outerShdw dist="38100" dir="2700000" algn="tl" rotWithShape="0">
                      <a:srgbClr val="000000">
                        <a:alpha val="43137"/>
                      </a:srgbClr>
                    </a:outerShdw>
                  </a:effectLst>
                  <a:latin typeface="Times New Roman"/>
                  <a:cs typeface="Times New Roman"/>
                </a:endParaRPr>
              </a:p>
            </p:txBody>
          </p:sp>
        </p:grpSp>
        <p:grpSp>
          <p:nvGrpSpPr>
            <p:cNvPr id="8" name="Group 141"/>
            <p:cNvGrpSpPr>
              <a:grpSpLocks/>
            </p:cNvGrpSpPr>
            <p:nvPr/>
          </p:nvGrpSpPr>
          <p:grpSpPr bwMode="auto">
            <a:xfrm>
              <a:off x="7010400" y="2590800"/>
              <a:ext cx="2235200" cy="3581400"/>
              <a:chOff x="3360" y="2160"/>
              <a:chExt cx="1056" cy="1632"/>
            </a:xfrm>
          </p:grpSpPr>
          <p:grpSp>
            <p:nvGrpSpPr>
              <p:cNvPr id="9" name="Group 142"/>
              <p:cNvGrpSpPr>
                <a:grpSpLocks/>
              </p:cNvGrpSpPr>
              <p:nvPr/>
            </p:nvGrpSpPr>
            <p:grpSpPr bwMode="auto">
              <a:xfrm>
                <a:off x="3360" y="2160"/>
                <a:ext cx="1056" cy="1632"/>
                <a:chOff x="3927" y="1671"/>
                <a:chExt cx="1056" cy="1632"/>
              </a:xfrm>
            </p:grpSpPr>
            <p:sp>
              <p:nvSpPr>
                <p:cNvPr id="21647" name="AutoShape 143"/>
                <p:cNvSpPr>
                  <a:spLocks noChangeArrowheads="1"/>
                </p:cNvSpPr>
                <p:nvPr/>
              </p:nvSpPr>
              <p:spPr bwMode="auto">
                <a:xfrm>
                  <a:off x="3927"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21648" name="Rectangle 144"/>
                <p:cNvSpPr>
                  <a:spLocks noChangeArrowheads="1"/>
                </p:cNvSpPr>
                <p:nvPr/>
              </p:nvSpPr>
              <p:spPr bwMode="auto">
                <a:xfrm>
                  <a:off x="3975" y="1995"/>
                  <a:ext cx="960" cy="168"/>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2556" name="WordArt 145"/>
              <p:cNvSpPr>
                <a:spLocks noChangeArrowheads="1" noChangeShapeType="1" noTextEdit="1"/>
              </p:cNvSpPr>
              <p:nvPr/>
            </p:nvSpPr>
            <p:spPr bwMode="gray">
              <a:xfrm>
                <a:off x="3489" y="2555"/>
                <a:ext cx="852" cy="1002"/>
              </a:xfrm>
              <a:prstGeom prst="rect">
                <a:avLst/>
              </a:prstGeom>
            </p:spPr>
            <p:txBody>
              <a:bodyPr wrap="none" fromWordArt="1">
                <a:prstTxWarp prst="textPlain">
                  <a:avLst>
                    <a:gd name="adj" fmla="val 44755"/>
                  </a:avLst>
                </a:prstTxWarp>
              </a:bodyPr>
              <a:lstStyle/>
              <a:p>
                <a:pPr algn="ctr"/>
                <a:r>
                  <a:rPr lang="vi-VN" b="1" kern="10" dirty="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Yêu thương</a:t>
                </a:r>
              </a:p>
              <a:p>
                <a:pPr algn="ctr"/>
                <a:r>
                  <a:rPr lang="vi-VN" b="1" kern="10" dirty="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con </a:t>
                </a:r>
                <a:r>
                  <a:rPr lang="vi-VN" b="1" kern="10" dirty="0"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người</a:t>
                </a:r>
                <a:r>
                  <a:rPr lang="en-US" b="1" kern="10" dirty="0"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 </a:t>
                </a:r>
              </a:p>
              <a:p>
                <a:pPr algn="ctr"/>
                <a:r>
                  <a:rPr lang="en-US" b="1" kern="10" dirty="0" err="1"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sống</a:t>
                </a:r>
                <a:r>
                  <a:rPr lang="en-US" b="1" kern="10" dirty="0"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 </a:t>
                </a:r>
                <a:r>
                  <a:rPr lang="en-US" b="1" kern="10" dirty="0" err="1"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có</a:t>
                </a:r>
                <a:r>
                  <a:rPr lang="en-US" b="1" kern="10" dirty="0"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 </a:t>
                </a:r>
                <a:r>
                  <a:rPr lang="en-US" b="1" kern="10" dirty="0" err="1"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tình</a:t>
                </a:r>
                <a:r>
                  <a:rPr lang="en-US" b="1" kern="10" dirty="0"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 </a:t>
                </a:r>
              </a:p>
              <a:p>
                <a:pPr algn="ctr"/>
                <a:r>
                  <a:rPr lang="en-US" b="1" kern="10" dirty="0" err="1"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có</a:t>
                </a:r>
                <a:r>
                  <a:rPr lang="en-US" b="1" kern="10" dirty="0"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 </a:t>
                </a:r>
                <a:r>
                  <a:rPr lang="en-US" b="1" kern="10" dirty="0" err="1" smtClean="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rPr>
                  <a:t>nghĩa</a:t>
                </a:r>
                <a:endParaRPr lang="en-US" b="1" kern="10" dirty="0">
                  <a:ln w="9525">
                    <a:solidFill>
                      <a:srgbClr val="000000"/>
                    </a:solidFill>
                    <a:round/>
                    <a:headEnd/>
                    <a:tailEnd/>
                  </a:ln>
                  <a:solidFill>
                    <a:srgbClr val="FF99FF"/>
                  </a:solidFill>
                  <a:effectLst>
                    <a:outerShdw dist="38100" dir="2700000" algn="tl" rotWithShape="0">
                      <a:srgbClr val="000000">
                        <a:alpha val="43137"/>
                      </a:srgbClr>
                    </a:outerShdw>
                  </a:effectLst>
                  <a:latin typeface="Times New Roman"/>
                  <a:cs typeface="Times New Roman"/>
                </a:endParaRPr>
              </a:p>
            </p:txBody>
          </p:sp>
        </p:grpSp>
        <p:grpSp>
          <p:nvGrpSpPr>
            <p:cNvPr id="10" name="Group 191"/>
            <p:cNvGrpSpPr>
              <a:grpSpLocks/>
            </p:cNvGrpSpPr>
            <p:nvPr/>
          </p:nvGrpSpPr>
          <p:grpSpPr bwMode="auto">
            <a:xfrm>
              <a:off x="9753600" y="2590800"/>
              <a:ext cx="2235200" cy="3581400"/>
              <a:chOff x="4596" y="1632"/>
              <a:chExt cx="1056" cy="2256"/>
            </a:xfrm>
          </p:grpSpPr>
          <p:grpSp>
            <p:nvGrpSpPr>
              <p:cNvPr id="11" name="Group 179"/>
              <p:cNvGrpSpPr>
                <a:grpSpLocks/>
              </p:cNvGrpSpPr>
              <p:nvPr/>
            </p:nvGrpSpPr>
            <p:grpSpPr bwMode="auto">
              <a:xfrm>
                <a:off x="4596" y="1632"/>
                <a:ext cx="1056" cy="2256"/>
                <a:chOff x="3927" y="1671"/>
                <a:chExt cx="1056" cy="1632"/>
              </a:xfrm>
            </p:grpSpPr>
            <p:sp>
              <p:nvSpPr>
                <p:cNvPr id="21684" name="AutoShape 180"/>
                <p:cNvSpPr>
                  <a:spLocks noChangeArrowheads="1"/>
                </p:cNvSpPr>
                <p:nvPr/>
              </p:nvSpPr>
              <p:spPr bwMode="auto">
                <a:xfrm>
                  <a:off x="3927"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21685" name="Rectangle 181"/>
                <p:cNvSpPr>
                  <a:spLocks noChangeArrowheads="1"/>
                </p:cNvSpPr>
                <p:nvPr/>
              </p:nvSpPr>
              <p:spPr bwMode="auto">
                <a:xfrm>
                  <a:off x="3975" y="1995"/>
                  <a:ext cx="960" cy="168"/>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2552" name="WordArt 182"/>
              <p:cNvSpPr>
                <a:spLocks noChangeArrowheads="1" noChangeShapeType="1" noTextEdit="1"/>
              </p:cNvSpPr>
              <p:nvPr/>
            </p:nvSpPr>
            <p:spPr bwMode="gray">
              <a:xfrm>
                <a:off x="4644" y="2112"/>
                <a:ext cx="972" cy="1290"/>
              </a:xfrm>
              <a:prstGeom prst="rect">
                <a:avLst/>
              </a:prstGeom>
            </p:spPr>
            <p:txBody>
              <a:bodyPr wrap="none" fromWordArt="1">
                <a:prstTxWarp prst="textPlain">
                  <a:avLst>
                    <a:gd name="adj" fmla="val 50000"/>
                  </a:avLst>
                </a:prstTxWarp>
              </a:bodyPr>
              <a:lstStyle/>
              <a:p>
                <a:pPr algn="ctr"/>
                <a:r>
                  <a:rPr lang="en-US" sz="2400" b="1" kern="10" dirty="0" err="1">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Tinh</a:t>
                </a:r>
                <a:r>
                  <a:rPr lang="en-US" sz="2400" b="1" kern="10" dirty="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 </a:t>
                </a:r>
                <a:r>
                  <a:rPr lang="en-US" sz="2400" b="1" kern="10" dirty="0" err="1">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thần</a:t>
                </a:r>
                <a:endParaRPr lang="en-US" sz="2400" b="1" kern="10" dirty="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endParaRPr>
              </a:p>
              <a:p>
                <a:pPr algn="ctr"/>
                <a:r>
                  <a:rPr lang="en-US" sz="2400" b="1" kern="10" dirty="0" err="1">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quốc</a:t>
                </a:r>
                <a:r>
                  <a:rPr lang="en-US" sz="2400" b="1" kern="10" dirty="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 </a:t>
                </a:r>
                <a:r>
                  <a:rPr lang="en-US" sz="2400" b="1" kern="10" dirty="0" err="1">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tế</a:t>
                </a:r>
                <a:endParaRPr lang="en-US" sz="2400" b="1" kern="10" dirty="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endParaRPr>
              </a:p>
              <a:p>
                <a:pPr algn="ctr"/>
                <a:r>
                  <a:rPr lang="en-US" sz="2400" b="1" kern="10" dirty="0" err="1">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trong</a:t>
                </a:r>
                <a:r>
                  <a:rPr lang="en-US" sz="2400" b="1" kern="10" dirty="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 </a:t>
                </a:r>
                <a:r>
                  <a:rPr lang="en-US" sz="2400" b="1" kern="10" dirty="0" err="1" smtClean="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rPr>
                  <a:t>sáng</a:t>
                </a:r>
                <a:endParaRPr lang="en-US" sz="2400" b="1" kern="10" dirty="0">
                  <a:ln w="9525">
                    <a:solidFill>
                      <a:srgbClr val="000000"/>
                    </a:solidFill>
                    <a:round/>
                    <a:headEnd/>
                    <a:tailEnd/>
                  </a:ln>
                  <a:solidFill>
                    <a:srgbClr val="FFFF00"/>
                  </a:solidFill>
                  <a:effectLst>
                    <a:outerShdw dist="38100" dir="2700000" algn="tl" rotWithShape="0">
                      <a:srgbClr val="000000">
                        <a:alpha val="43137"/>
                      </a:srgbClr>
                    </a:outerShdw>
                  </a:effectLst>
                  <a:latin typeface="Times New Roman"/>
                  <a:cs typeface="Times New Roman"/>
                </a:endParaRPr>
              </a:p>
            </p:txBody>
          </p:sp>
        </p:grpSp>
        <p:grpSp>
          <p:nvGrpSpPr>
            <p:cNvPr id="12" name="Group 184"/>
            <p:cNvGrpSpPr>
              <a:grpSpLocks/>
            </p:cNvGrpSpPr>
            <p:nvPr/>
          </p:nvGrpSpPr>
          <p:grpSpPr bwMode="auto">
            <a:xfrm>
              <a:off x="9042400" y="1371601"/>
              <a:ext cx="1390651" cy="131763"/>
              <a:chOff x="2003" y="3439"/>
              <a:chExt cx="468" cy="244"/>
            </a:xfrm>
          </p:grpSpPr>
          <p:sp>
            <p:nvSpPr>
              <p:cNvPr id="21689" name="Oval 185"/>
              <p:cNvSpPr>
                <a:spLocks noChangeArrowheads="1"/>
              </p:cNvSpPr>
              <p:nvPr/>
            </p:nvSpPr>
            <p:spPr bwMode="gray">
              <a:xfrm>
                <a:off x="2003" y="3439"/>
                <a:ext cx="79" cy="241"/>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21690" name="Rectangle 186"/>
              <p:cNvSpPr>
                <a:spLocks noChangeArrowheads="1"/>
              </p:cNvSpPr>
              <p:nvPr/>
            </p:nvSpPr>
            <p:spPr bwMode="gray">
              <a:xfrm>
                <a:off x="2048" y="3442"/>
                <a:ext cx="388" cy="241"/>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21691" name="Oval 187"/>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21692" name="Oval 188"/>
              <p:cNvSpPr>
                <a:spLocks noChangeArrowheads="1"/>
              </p:cNvSpPr>
              <p:nvPr/>
            </p:nvSpPr>
            <p:spPr bwMode="gray">
              <a:xfrm>
                <a:off x="2438" y="3518"/>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21693" name="Rectangle 189"/>
            <p:cNvSpPr>
              <a:spLocks noChangeArrowheads="1"/>
            </p:cNvSpPr>
            <p:nvPr/>
          </p:nvSpPr>
          <p:spPr bwMode="gray">
            <a:xfrm rot="3419336">
              <a:off x="10243080" y="1009121"/>
              <a:ext cx="923925" cy="1496484"/>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buFont typeface="Wingdings" pitchFamily="2" charset="2"/>
                <a:buNone/>
                <a:defRPr/>
              </a:pPr>
              <a:endParaRPr lang="en-US"/>
            </a:p>
          </p:txBody>
        </p:sp>
        <p:sp>
          <p:nvSpPr>
            <p:cNvPr id="21694" name="Rectangle 190"/>
            <p:cNvSpPr>
              <a:spLocks noChangeArrowheads="1"/>
            </p:cNvSpPr>
            <p:nvPr/>
          </p:nvSpPr>
          <p:spPr bwMode="gray">
            <a:xfrm>
              <a:off x="10464800" y="1371600"/>
              <a:ext cx="611717" cy="579438"/>
            </a:xfrm>
            <a:prstGeom prst="rect">
              <a:avLst/>
            </a:prstGeom>
            <a:noFill/>
            <a:ln w="9525">
              <a:noFill/>
              <a:miter lim="800000"/>
              <a:headEnd/>
              <a:tailEnd/>
            </a:ln>
            <a:effectLst/>
          </p:spPr>
          <p:txBody>
            <a:bodyPr lIns="91416" tIns="45708" rIns="91416" bIns="45708">
              <a:spAutoFit/>
            </a:bodyPr>
            <a:lstStyle/>
            <a:p>
              <a:pPr>
                <a:spcBef>
                  <a:spcPct val="0"/>
                </a:spcBef>
                <a:buClrTx/>
                <a:buFont typeface="Wingdings" pitchFamily="2" charset="2"/>
                <a:buNone/>
                <a:defRPr/>
              </a:pPr>
              <a:r>
                <a:rPr lang="en-US" sz="3200" b="1">
                  <a:solidFill>
                    <a:schemeClr val="accent2"/>
                  </a:solidFill>
                  <a:effectLst>
                    <a:outerShdw blurRad="38100" dist="38100" dir="2700000" algn="tl">
                      <a:srgbClr val="C0C0C0"/>
                    </a:outerShdw>
                  </a:effectLst>
                  <a:latin typeface=".VnTime" pitchFamily="34" charset="0"/>
                </a:rPr>
                <a:t>4</a:t>
              </a:r>
            </a:p>
          </p:txBody>
        </p:sp>
      </p:grpSp>
      <p:sp>
        <p:nvSpPr>
          <p:cNvPr id="47" name="Title 46"/>
          <p:cNvSpPr>
            <a:spLocks noGrp="1"/>
          </p:cNvSpPr>
          <p:nvPr>
            <p:ph type="title"/>
          </p:nvPr>
        </p:nvSpPr>
        <p:spPr>
          <a:xfrm>
            <a:off x="2032000" y="374536"/>
            <a:ext cx="9988551" cy="555625"/>
          </a:xfrm>
        </p:spPr>
        <p:txBody>
          <a:bodyPr>
            <a:noAutofit/>
          </a:bodyPr>
          <a:lstStyle/>
          <a:p>
            <a:r>
              <a:rPr lang="vi-VN" sz="3200" dirty="0" smtClean="0">
                <a:solidFill>
                  <a:srgbClr val="FF0000"/>
                </a:solidFill>
              </a:rPr>
              <a:t>6.2.2. Quan điểm về những chuẩn mực đạo đức cách mạng</a:t>
            </a:r>
            <a:endParaRPr lang="en-US" sz="3200"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49" name="Organization Chart 2"/>
          <p:cNvGraphicFramePr>
            <a:graphicFrameLocks/>
          </p:cNvGraphicFramePr>
          <p:nvPr>
            <p:ph type="dgm" idx="1"/>
          </p:nvPr>
        </p:nvGraphicFramePr>
        <p:xfrm>
          <a:off x="896905" y="922283"/>
          <a:ext cx="9988551" cy="5638800"/>
        </p:xfrm>
        <a:graphic>
          <a:graphicData uri="http://schemas.openxmlformats.org/drawingml/2006/compatibility">
            <com:legacyDrawing xmlns:com="http://schemas.openxmlformats.org/drawingml/2006/compatibility" spid="_x0000_s2050"/>
          </a:graphicData>
        </a:graphic>
      </p:graphicFrame>
      <p:pic>
        <p:nvPicPr>
          <p:cNvPr id="134164" name="Picture 20" descr="Anh 83"/>
          <p:cNvPicPr>
            <a:picLocks noChangeAspect="1" noChangeArrowheads="1"/>
          </p:cNvPicPr>
          <p:nvPr/>
        </p:nvPicPr>
        <p:blipFill>
          <a:blip r:embed="rId3" cstate="print"/>
          <a:srcRect/>
          <a:stretch>
            <a:fillRect/>
          </a:stretch>
        </p:blipFill>
        <p:spPr bwMode="auto">
          <a:xfrm>
            <a:off x="2385871" y="1600200"/>
            <a:ext cx="4163484" cy="5048250"/>
          </a:xfrm>
          <a:prstGeom prst="rect">
            <a:avLst/>
          </a:prstGeom>
          <a:noFill/>
          <a:ln w="9525">
            <a:noFill/>
            <a:miter lim="800000"/>
            <a:headEnd/>
            <a:tailEnd/>
          </a:ln>
        </p:spPr>
      </p:pic>
      <p:grpSp>
        <p:nvGrpSpPr>
          <p:cNvPr id="2" name="Group 21"/>
          <p:cNvGrpSpPr>
            <a:grpSpLocks/>
          </p:cNvGrpSpPr>
          <p:nvPr/>
        </p:nvGrpSpPr>
        <p:grpSpPr bwMode="auto">
          <a:xfrm>
            <a:off x="6653070" y="1600200"/>
            <a:ext cx="4876800" cy="4876800"/>
            <a:chOff x="3216" y="528"/>
            <a:chExt cx="2304" cy="3072"/>
          </a:xfrm>
        </p:grpSpPr>
        <p:pic>
          <p:nvPicPr>
            <p:cNvPr id="2106" name="Picture 22" descr="BH-denHung"/>
            <p:cNvPicPr>
              <a:picLocks noChangeAspect="1" noChangeArrowheads="1"/>
            </p:cNvPicPr>
            <p:nvPr/>
          </p:nvPicPr>
          <p:blipFill>
            <a:blip r:embed="rId4" cstate="print"/>
            <a:srcRect l="2499"/>
            <a:stretch>
              <a:fillRect/>
            </a:stretch>
          </p:blipFill>
          <p:spPr bwMode="auto">
            <a:xfrm>
              <a:off x="3216" y="528"/>
              <a:ext cx="1872" cy="1910"/>
            </a:xfrm>
            <a:prstGeom prst="rect">
              <a:avLst/>
            </a:prstGeom>
            <a:noFill/>
            <a:ln w="9525">
              <a:solidFill>
                <a:srgbClr val="CC0000"/>
              </a:solidFill>
              <a:miter lim="800000"/>
              <a:headEnd/>
              <a:tailEnd/>
            </a:ln>
          </p:spPr>
        </p:pic>
        <p:sp>
          <p:nvSpPr>
            <p:cNvPr id="2107" name="Rectangle 23"/>
            <p:cNvSpPr>
              <a:spLocks noChangeArrowheads="1"/>
            </p:cNvSpPr>
            <p:nvPr/>
          </p:nvSpPr>
          <p:spPr bwMode="auto">
            <a:xfrm>
              <a:off x="3216" y="2688"/>
              <a:ext cx="2304" cy="912"/>
            </a:xfrm>
            <a:prstGeom prst="rect">
              <a:avLst/>
            </a:prstGeom>
            <a:noFill/>
            <a:ln w="9525">
              <a:noFill/>
              <a:miter lim="800000"/>
              <a:headEnd/>
              <a:tailEnd/>
            </a:ln>
          </p:spPr>
          <p:txBody>
            <a:bodyPr anchor="ctr"/>
            <a:lstStyle/>
            <a:p>
              <a:pPr>
                <a:spcBef>
                  <a:spcPct val="0"/>
                </a:spcBef>
                <a:buClrTx/>
                <a:buFont typeface="Wingdings" pitchFamily="2" charset="2"/>
                <a:buNone/>
              </a:pPr>
              <a:r>
                <a:rPr lang="en-US" sz="2400">
                  <a:solidFill>
                    <a:srgbClr val="CC0000"/>
                  </a:solidFill>
                  <a:effectLst/>
                </a:rPr>
                <a:t>Bác Hồ căn dặn các chiến sĩ tại đền Hùng “Các vua Hùng đã có công dựng nước, Bác cháu ta phải cùng nhau giữ lấy nước”</a:t>
              </a:r>
            </a:p>
          </p:txBody>
        </p:sp>
      </p:grpSp>
      <p:sp>
        <p:nvSpPr>
          <p:cNvPr id="134168" name="AutoShape 24"/>
          <p:cNvSpPr>
            <a:spLocks noChangeArrowheads="1"/>
          </p:cNvSpPr>
          <p:nvPr/>
        </p:nvSpPr>
        <p:spPr bwMode="auto">
          <a:xfrm>
            <a:off x="2385870" y="1676400"/>
            <a:ext cx="5588000" cy="4038600"/>
          </a:xfrm>
          <a:prstGeom prst="verticalScroll">
            <a:avLst>
              <a:gd name="adj" fmla="val 12500"/>
            </a:avLst>
          </a:prstGeom>
          <a:solidFill>
            <a:srgbClr val="CC0000"/>
          </a:solidFill>
          <a:ln w="9525">
            <a:noFill/>
            <a:round/>
            <a:headEnd/>
            <a:tailEnd/>
          </a:ln>
          <a:effectLst>
            <a:outerShdw dist="107763" dir="18900000" algn="ctr" rotWithShape="0">
              <a:srgbClr val="808080">
                <a:alpha val="50000"/>
              </a:srgbClr>
            </a:outerShdw>
          </a:effectLst>
        </p:spPr>
        <p:txBody>
          <a:bodyPr wrap="none" lIns="92075" tIns="46038" rIns="92075" bIns="46038" anchor="ctr"/>
          <a:lstStyle/>
          <a:p>
            <a:pPr marL="342900" indent="-342900" algn="ctr">
              <a:buFont typeface="Wingdings" pitchFamily="2" charset="2"/>
              <a:buNone/>
            </a:pPr>
            <a:r>
              <a:rPr lang="en-US" dirty="0" err="1">
                <a:solidFill>
                  <a:srgbClr val="FFFF00"/>
                </a:solidFill>
                <a:effectLst/>
              </a:rPr>
              <a:t>Trung</a:t>
            </a:r>
            <a:r>
              <a:rPr lang="en-US" dirty="0">
                <a:solidFill>
                  <a:srgbClr val="FFFF00"/>
                </a:solidFill>
                <a:effectLst/>
              </a:rPr>
              <a:t>, </a:t>
            </a:r>
            <a:r>
              <a:rPr lang="en-US" dirty="0" err="1">
                <a:solidFill>
                  <a:srgbClr val="FFFF00"/>
                </a:solidFill>
                <a:effectLst/>
              </a:rPr>
              <a:t>hiếu</a:t>
            </a:r>
            <a:r>
              <a:rPr lang="en-US" dirty="0">
                <a:solidFill>
                  <a:srgbClr val="FFFF00"/>
                </a:solidFill>
                <a:effectLst/>
              </a:rPr>
              <a:t> </a:t>
            </a:r>
            <a:r>
              <a:rPr lang="en-US" dirty="0" err="1">
                <a:solidFill>
                  <a:srgbClr val="FFFF00"/>
                </a:solidFill>
                <a:effectLst/>
              </a:rPr>
              <a:t>là</a:t>
            </a:r>
            <a:r>
              <a:rPr lang="en-US" dirty="0">
                <a:solidFill>
                  <a:srgbClr val="FFFF00"/>
                </a:solidFill>
                <a:effectLst/>
              </a:rPr>
              <a:t> </a:t>
            </a:r>
            <a:r>
              <a:rPr lang="en-US" dirty="0" err="1">
                <a:solidFill>
                  <a:srgbClr val="FFFF00"/>
                </a:solidFill>
                <a:effectLst/>
              </a:rPr>
              <a:t>phẩm</a:t>
            </a:r>
            <a:endParaRPr lang="en-US" dirty="0">
              <a:solidFill>
                <a:srgbClr val="FFFF00"/>
              </a:solidFill>
              <a:effectLst/>
            </a:endParaRPr>
          </a:p>
          <a:p>
            <a:pPr marL="342900" indent="-342900" algn="ctr">
              <a:buFont typeface="Wingdings" pitchFamily="2" charset="2"/>
              <a:buNone/>
            </a:pPr>
            <a:r>
              <a:rPr lang="en-US" dirty="0" err="1">
                <a:solidFill>
                  <a:srgbClr val="FFFF00"/>
                </a:solidFill>
                <a:effectLst/>
              </a:rPr>
              <a:t>chất</a:t>
            </a:r>
            <a:r>
              <a:rPr lang="en-US" dirty="0">
                <a:solidFill>
                  <a:srgbClr val="FFFF00"/>
                </a:solidFill>
                <a:effectLst/>
              </a:rPr>
              <a:t> </a:t>
            </a:r>
            <a:r>
              <a:rPr lang="en-US" dirty="0" err="1">
                <a:solidFill>
                  <a:srgbClr val="FFFF00"/>
                </a:solidFill>
                <a:effectLst/>
              </a:rPr>
              <a:t>đạo</a:t>
            </a:r>
            <a:r>
              <a:rPr lang="en-US" dirty="0">
                <a:solidFill>
                  <a:srgbClr val="FFFF00"/>
                </a:solidFill>
                <a:effectLst/>
              </a:rPr>
              <a:t> </a:t>
            </a:r>
            <a:r>
              <a:rPr lang="en-US" dirty="0" err="1">
                <a:solidFill>
                  <a:srgbClr val="FFFF00"/>
                </a:solidFill>
                <a:effectLst/>
              </a:rPr>
              <a:t>đức</a:t>
            </a:r>
            <a:r>
              <a:rPr lang="en-US" dirty="0">
                <a:solidFill>
                  <a:srgbClr val="FFFF00"/>
                </a:solidFill>
                <a:effectLst/>
              </a:rPr>
              <a:t> </a:t>
            </a:r>
            <a:r>
              <a:rPr lang="en-US" dirty="0" err="1">
                <a:solidFill>
                  <a:srgbClr val="FFFF00"/>
                </a:solidFill>
                <a:effectLst/>
              </a:rPr>
              <a:t>quan</a:t>
            </a:r>
            <a:endParaRPr lang="en-US" dirty="0">
              <a:solidFill>
                <a:srgbClr val="FFFF00"/>
              </a:solidFill>
              <a:effectLst/>
            </a:endParaRPr>
          </a:p>
          <a:p>
            <a:pPr marL="342900" indent="-342900" algn="ctr">
              <a:buFont typeface="Wingdings" pitchFamily="2" charset="2"/>
              <a:buNone/>
            </a:pPr>
            <a:r>
              <a:rPr lang="en-US" dirty="0" err="1">
                <a:solidFill>
                  <a:srgbClr val="FFFF00"/>
                </a:solidFill>
                <a:effectLst/>
              </a:rPr>
              <a:t>trọng</a:t>
            </a:r>
            <a:r>
              <a:rPr lang="en-US" dirty="0">
                <a:solidFill>
                  <a:srgbClr val="FFFF00"/>
                </a:solidFill>
                <a:effectLst/>
              </a:rPr>
              <a:t> </a:t>
            </a:r>
            <a:r>
              <a:rPr lang="en-US" dirty="0" err="1">
                <a:solidFill>
                  <a:srgbClr val="FFFF00"/>
                </a:solidFill>
                <a:effectLst/>
              </a:rPr>
              <a:t>nhất</a:t>
            </a:r>
            <a:r>
              <a:rPr lang="en-US" dirty="0">
                <a:solidFill>
                  <a:srgbClr val="FFFF00"/>
                </a:solidFill>
                <a:effectLst/>
              </a:rPr>
              <a:t>, </a:t>
            </a:r>
            <a:r>
              <a:rPr lang="en-US" dirty="0" err="1">
                <a:solidFill>
                  <a:srgbClr val="FFFF00"/>
                </a:solidFill>
                <a:effectLst/>
              </a:rPr>
              <a:t>bao</a:t>
            </a:r>
            <a:r>
              <a:rPr lang="en-US" dirty="0">
                <a:solidFill>
                  <a:srgbClr val="FFFF00"/>
                </a:solidFill>
                <a:effectLst/>
              </a:rPr>
              <a:t> </a:t>
            </a:r>
            <a:r>
              <a:rPr lang="en-US" dirty="0" err="1">
                <a:solidFill>
                  <a:srgbClr val="FFFF00"/>
                </a:solidFill>
                <a:effectLst/>
              </a:rPr>
              <a:t>trùm</a:t>
            </a:r>
            <a:endParaRPr lang="en-US" dirty="0">
              <a:solidFill>
                <a:srgbClr val="FFFF00"/>
              </a:solidFill>
              <a:effectLst/>
            </a:endParaRPr>
          </a:p>
          <a:p>
            <a:pPr marL="342900" indent="-342900" algn="ctr">
              <a:buFont typeface="Wingdings" pitchFamily="2" charset="2"/>
              <a:buNone/>
            </a:pPr>
            <a:r>
              <a:rPr lang="en-US" dirty="0" err="1">
                <a:solidFill>
                  <a:srgbClr val="FFFF00"/>
                </a:solidFill>
                <a:effectLst/>
              </a:rPr>
              <a:t>nhất</a:t>
            </a:r>
            <a:r>
              <a:rPr lang="en-US" dirty="0">
                <a:solidFill>
                  <a:srgbClr val="FFFF00"/>
                </a:solidFill>
                <a:effectLst/>
              </a:rPr>
              <a:t>, </a:t>
            </a:r>
            <a:r>
              <a:rPr lang="en-US" dirty="0" err="1">
                <a:solidFill>
                  <a:srgbClr val="FFFF00"/>
                </a:solidFill>
                <a:effectLst/>
              </a:rPr>
              <a:t>thể</a:t>
            </a:r>
            <a:r>
              <a:rPr lang="en-US" dirty="0">
                <a:solidFill>
                  <a:srgbClr val="FFFF00"/>
                </a:solidFill>
                <a:effectLst/>
              </a:rPr>
              <a:t> </a:t>
            </a:r>
            <a:r>
              <a:rPr lang="en-US" dirty="0" err="1">
                <a:solidFill>
                  <a:srgbClr val="FFFF00"/>
                </a:solidFill>
                <a:effectLst/>
              </a:rPr>
              <a:t>hiện</a:t>
            </a:r>
            <a:r>
              <a:rPr lang="en-US" dirty="0">
                <a:solidFill>
                  <a:srgbClr val="FFFF00"/>
                </a:solidFill>
                <a:effectLst/>
              </a:rPr>
              <a:t> </a:t>
            </a:r>
            <a:r>
              <a:rPr lang="en-US" dirty="0" err="1">
                <a:solidFill>
                  <a:srgbClr val="FFFF00"/>
                </a:solidFill>
                <a:effectLst/>
              </a:rPr>
              <a:t>mối</a:t>
            </a:r>
            <a:endParaRPr lang="en-US" dirty="0">
              <a:solidFill>
                <a:srgbClr val="FFFF00"/>
              </a:solidFill>
              <a:effectLst/>
            </a:endParaRPr>
          </a:p>
          <a:p>
            <a:pPr marL="342900" indent="-342900" algn="ctr">
              <a:buFont typeface="Wingdings" pitchFamily="2" charset="2"/>
              <a:buNone/>
            </a:pPr>
            <a:r>
              <a:rPr lang="en-US" dirty="0" err="1">
                <a:solidFill>
                  <a:srgbClr val="FFFF00"/>
                </a:solidFill>
                <a:effectLst/>
              </a:rPr>
              <a:t>quan</a:t>
            </a:r>
            <a:r>
              <a:rPr lang="en-US" dirty="0">
                <a:solidFill>
                  <a:srgbClr val="FFFF00"/>
                </a:solidFill>
                <a:effectLst/>
              </a:rPr>
              <a:t> </a:t>
            </a:r>
            <a:r>
              <a:rPr lang="en-US" dirty="0" err="1">
                <a:solidFill>
                  <a:srgbClr val="FFFF00"/>
                </a:solidFill>
                <a:effectLst/>
              </a:rPr>
              <a:t>hệ</a:t>
            </a:r>
            <a:r>
              <a:rPr lang="en-US" dirty="0">
                <a:solidFill>
                  <a:srgbClr val="FFFF00"/>
                </a:solidFill>
                <a:effectLst/>
              </a:rPr>
              <a:t> </a:t>
            </a:r>
            <a:r>
              <a:rPr lang="en-US" dirty="0" err="1">
                <a:solidFill>
                  <a:srgbClr val="FFFF00"/>
                </a:solidFill>
                <a:effectLst/>
              </a:rPr>
              <a:t>giữa</a:t>
            </a:r>
            <a:r>
              <a:rPr lang="en-US" dirty="0">
                <a:solidFill>
                  <a:srgbClr val="FFFF00"/>
                </a:solidFill>
                <a:effectLst/>
              </a:rPr>
              <a:t> </a:t>
            </a:r>
            <a:r>
              <a:rPr lang="en-US" dirty="0" err="1">
                <a:solidFill>
                  <a:srgbClr val="FFFF00"/>
                </a:solidFill>
                <a:effectLst/>
              </a:rPr>
              <a:t>mỗi</a:t>
            </a:r>
            <a:endParaRPr lang="en-US" dirty="0">
              <a:solidFill>
                <a:srgbClr val="FFFF00"/>
              </a:solidFill>
              <a:effectLst/>
            </a:endParaRPr>
          </a:p>
          <a:p>
            <a:pPr marL="342900" indent="-342900" algn="ctr">
              <a:buFont typeface="Wingdings" pitchFamily="2" charset="2"/>
              <a:buNone/>
            </a:pPr>
            <a:r>
              <a:rPr lang="en-US" dirty="0" err="1">
                <a:solidFill>
                  <a:srgbClr val="FFFF00"/>
                </a:solidFill>
                <a:effectLst/>
              </a:rPr>
              <a:t>người</a:t>
            </a:r>
            <a:r>
              <a:rPr lang="en-US" dirty="0">
                <a:solidFill>
                  <a:srgbClr val="FFFF00"/>
                </a:solidFill>
                <a:effectLst/>
              </a:rPr>
              <a:t> </a:t>
            </a:r>
            <a:r>
              <a:rPr lang="en-US" dirty="0" err="1">
                <a:solidFill>
                  <a:srgbClr val="FFFF00"/>
                </a:solidFill>
                <a:effectLst/>
              </a:rPr>
              <a:t>với</a:t>
            </a:r>
            <a:r>
              <a:rPr lang="en-US" dirty="0">
                <a:solidFill>
                  <a:srgbClr val="FFFF00"/>
                </a:solidFill>
                <a:effectLst/>
              </a:rPr>
              <a:t> </a:t>
            </a:r>
            <a:r>
              <a:rPr lang="en-US" dirty="0" err="1">
                <a:solidFill>
                  <a:srgbClr val="FFFF00"/>
                </a:solidFill>
                <a:effectLst/>
              </a:rPr>
              <a:t>đất</a:t>
            </a:r>
            <a:r>
              <a:rPr lang="en-US" dirty="0">
                <a:solidFill>
                  <a:srgbClr val="FFFF00"/>
                </a:solidFill>
                <a:effectLst/>
              </a:rPr>
              <a:t> </a:t>
            </a:r>
            <a:r>
              <a:rPr lang="en-US" dirty="0" err="1">
                <a:solidFill>
                  <a:srgbClr val="FFFF00"/>
                </a:solidFill>
                <a:effectLst/>
              </a:rPr>
              <a:t>nước</a:t>
            </a:r>
            <a:r>
              <a:rPr lang="en-US" dirty="0">
                <a:solidFill>
                  <a:srgbClr val="FFFF00"/>
                </a:solidFill>
                <a:effectLst/>
              </a:rPr>
              <a:t>,</a:t>
            </a:r>
          </a:p>
          <a:p>
            <a:pPr marL="342900" indent="-342900" algn="ctr">
              <a:buFont typeface="Wingdings" pitchFamily="2" charset="2"/>
              <a:buNone/>
            </a:pPr>
            <a:r>
              <a:rPr lang="en-US" dirty="0" err="1">
                <a:solidFill>
                  <a:srgbClr val="FFFF00"/>
                </a:solidFill>
                <a:effectLst/>
              </a:rPr>
              <a:t>nhân</a:t>
            </a:r>
            <a:r>
              <a:rPr lang="en-US" dirty="0">
                <a:solidFill>
                  <a:srgbClr val="FFFF00"/>
                </a:solidFill>
                <a:effectLst/>
              </a:rPr>
              <a:t> </a:t>
            </a:r>
            <a:r>
              <a:rPr lang="en-US" dirty="0" err="1">
                <a:solidFill>
                  <a:srgbClr val="FFFF00"/>
                </a:solidFill>
                <a:effectLst/>
              </a:rPr>
              <a:t>dân</a:t>
            </a:r>
            <a:r>
              <a:rPr lang="en-US" dirty="0">
                <a:solidFill>
                  <a:srgbClr val="FFFF00"/>
                </a:solidFill>
                <a:effectLst/>
              </a:rPr>
              <a:t>, </a:t>
            </a:r>
            <a:r>
              <a:rPr lang="en-US" dirty="0" err="1">
                <a:solidFill>
                  <a:srgbClr val="FFFF00"/>
                </a:solidFill>
                <a:effectLst/>
              </a:rPr>
              <a:t>dân</a:t>
            </a:r>
            <a:r>
              <a:rPr lang="en-US" dirty="0">
                <a:solidFill>
                  <a:srgbClr val="FFFF00"/>
                </a:solidFill>
                <a:effectLst/>
              </a:rPr>
              <a:t> </a:t>
            </a:r>
            <a:r>
              <a:rPr lang="en-US" dirty="0" err="1">
                <a:solidFill>
                  <a:srgbClr val="FFFF00"/>
                </a:solidFill>
                <a:effectLst/>
              </a:rPr>
              <a:t>tộc</a:t>
            </a:r>
            <a:r>
              <a:rPr lang="en-US" dirty="0">
                <a:solidFill>
                  <a:srgbClr val="FFFF00"/>
                </a:solidFill>
                <a:effectLst/>
              </a:rPr>
              <a:t>.</a:t>
            </a:r>
          </a:p>
        </p:txBody>
      </p:sp>
      <p:sp>
        <p:nvSpPr>
          <p:cNvPr id="4" name="TextBox 3"/>
          <p:cNvSpPr txBox="1"/>
          <p:nvPr/>
        </p:nvSpPr>
        <p:spPr>
          <a:xfrm>
            <a:off x="3833670" y="2173288"/>
            <a:ext cx="1803400" cy="400050"/>
          </a:xfrm>
          <a:prstGeom prst="rect">
            <a:avLst/>
          </a:prstGeom>
          <a:noFill/>
        </p:spPr>
        <p:txBody>
          <a:bodyPr>
            <a:spAutoFit/>
          </a:bodyPr>
          <a:lstStyle/>
          <a:p>
            <a:pPr>
              <a:buFont typeface="Wingdings" pitchFamily="2" charset="2"/>
              <a:buNone/>
              <a:defRPr/>
            </a:pPr>
            <a:r>
              <a:rPr lang="en-US" sz="2000" b="1" dirty="0">
                <a:solidFill>
                  <a:srgbClr val="0000CC"/>
                </a:solidFill>
              </a:rPr>
              <a:t>TRUNG</a:t>
            </a:r>
          </a:p>
        </p:txBody>
      </p:sp>
      <p:sp>
        <p:nvSpPr>
          <p:cNvPr id="36" name="TextBox 35"/>
          <p:cNvSpPr txBox="1"/>
          <p:nvPr/>
        </p:nvSpPr>
        <p:spPr>
          <a:xfrm>
            <a:off x="7779137" y="2209800"/>
            <a:ext cx="1109133" cy="400050"/>
          </a:xfrm>
          <a:prstGeom prst="rect">
            <a:avLst/>
          </a:prstGeom>
          <a:noFill/>
        </p:spPr>
        <p:txBody>
          <a:bodyPr>
            <a:spAutoFit/>
          </a:bodyPr>
          <a:lstStyle/>
          <a:p>
            <a:pPr>
              <a:buFont typeface="Wingdings" pitchFamily="2" charset="2"/>
              <a:buNone/>
              <a:defRPr/>
            </a:pPr>
            <a:r>
              <a:rPr lang="en-US" sz="2000" b="1" dirty="0">
                <a:solidFill>
                  <a:srgbClr val="0000CC"/>
                </a:solidFill>
              </a:rPr>
              <a:t>HIẾU</a:t>
            </a:r>
          </a:p>
        </p:txBody>
      </p:sp>
      <p:sp>
        <p:nvSpPr>
          <p:cNvPr id="34" name="TextBox 33"/>
          <p:cNvSpPr txBox="1"/>
          <p:nvPr/>
        </p:nvSpPr>
        <p:spPr>
          <a:xfrm>
            <a:off x="2217683" y="409903"/>
            <a:ext cx="4635062"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 </a:t>
            </a:r>
            <a:r>
              <a:rPr lang="en-US" sz="2400" b="1" dirty="0" err="1" smtClean="0">
                <a:latin typeface="Times New Roman" pitchFamily="18" charset="0"/>
                <a:cs typeface="Times New Roman" pitchFamily="18" charset="0"/>
              </a:rPr>
              <a:t>Trung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với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nước</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hiếu</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với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dân</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4168"/>
                                        </p:tgtEl>
                                        <p:attrNameLst>
                                          <p:attrName>style.visibility</p:attrName>
                                        </p:attrNameLst>
                                      </p:cBhvr>
                                      <p:to>
                                        <p:strVal val="visible"/>
                                      </p:to>
                                    </p:set>
                                    <p:anim calcmode="lin" valueType="num">
                                      <p:cBhvr>
                                        <p:cTn id="7" dur="1000" fill="hold"/>
                                        <p:tgtEl>
                                          <p:spTgt spid="134168"/>
                                        </p:tgtEl>
                                        <p:attrNameLst>
                                          <p:attrName>ppt_w</p:attrName>
                                        </p:attrNameLst>
                                      </p:cBhvr>
                                      <p:tavLst>
                                        <p:tav tm="0">
                                          <p:val>
                                            <p:strVal val="#ppt_w*0.70"/>
                                          </p:val>
                                        </p:tav>
                                        <p:tav tm="100000">
                                          <p:val>
                                            <p:strVal val="#ppt_w"/>
                                          </p:val>
                                        </p:tav>
                                      </p:tavLst>
                                    </p:anim>
                                    <p:anim calcmode="lin" valueType="num">
                                      <p:cBhvr>
                                        <p:cTn id="8" dur="1000" fill="hold"/>
                                        <p:tgtEl>
                                          <p:spTgt spid="134168"/>
                                        </p:tgtEl>
                                        <p:attrNameLst>
                                          <p:attrName>ppt_h</p:attrName>
                                        </p:attrNameLst>
                                      </p:cBhvr>
                                      <p:tavLst>
                                        <p:tav tm="0">
                                          <p:val>
                                            <p:strVal val="#ppt_h"/>
                                          </p:val>
                                        </p:tav>
                                        <p:tav tm="100000">
                                          <p:val>
                                            <p:strVal val="#ppt_h"/>
                                          </p:val>
                                        </p:tav>
                                      </p:tavLst>
                                    </p:anim>
                                    <p:animEffect transition="in" filter="fade">
                                      <p:cBhvr>
                                        <p:cTn id="9" dur="1000"/>
                                        <p:tgtEl>
                                          <p:spTgt spid="13416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xit" presetSubtype="4" fill="hold" grpId="1" nodeType="clickEffect">
                                  <p:stCondLst>
                                    <p:cond delay="0"/>
                                  </p:stCondLst>
                                  <p:childTnLst>
                                    <p:animEffect transition="out" filter="wipe(down)">
                                      <p:cBhvr>
                                        <p:cTn id="13" dur="500"/>
                                        <p:tgtEl>
                                          <p:spTgt spid="134168"/>
                                        </p:tgtEl>
                                      </p:cBhvr>
                                    </p:animEffect>
                                    <p:set>
                                      <p:cBhvr>
                                        <p:cTn id="14" dur="1" fill="hold">
                                          <p:stCondLst>
                                            <p:cond delay="499"/>
                                          </p:stCondLst>
                                        </p:cTn>
                                        <p:tgtEl>
                                          <p:spTgt spid="134168"/>
                                        </p:tgtEl>
                                        <p:attrNameLst>
                                          <p:attrName>style.visibility</p:attrName>
                                        </p:attrNameLst>
                                      </p:cBhvr>
                                      <p:to>
                                        <p:strVal val="hidden"/>
                                      </p:to>
                                    </p:set>
                                  </p:childTnLst>
                                </p:cTn>
                              </p:par>
                            </p:childTnLst>
                          </p:cTn>
                        </p:par>
                        <p:par>
                          <p:cTn id="15" fill="hold" nodeType="afterGroup">
                            <p:stCondLst>
                              <p:cond delay="500"/>
                            </p:stCondLst>
                            <p:childTnLst>
                              <p:par>
                                <p:cTn id="16" presetID="7" presetClass="entr" presetSubtype="4" fill="hold" grpId="0" nodeType="afterEffect">
                                  <p:stCondLst>
                                    <p:cond delay="0"/>
                                  </p:stCondLst>
                                  <p:childTnLst>
                                    <p:set>
                                      <p:cBhvr>
                                        <p:cTn id="17" dur="1" fill="hold">
                                          <p:stCondLst>
                                            <p:cond delay="0"/>
                                          </p:stCondLst>
                                        </p:cTn>
                                        <p:tgtEl>
                                          <p:spTgt spid="134149"/>
                                        </p:tgtEl>
                                        <p:attrNameLst>
                                          <p:attrName>style.visibility</p:attrName>
                                        </p:attrNameLst>
                                      </p:cBhvr>
                                      <p:to>
                                        <p:strVal val="visible"/>
                                      </p:to>
                                    </p:set>
                                    <p:anim calcmode="lin" valueType="num">
                                      <p:cBhvr additive="base">
                                        <p:cTn id="18" dur="5000" fill="hold"/>
                                        <p:tgtEl>
                                          <p:spTgt spid="134149"/>
                                        </p:tgtEl>
                                        <p:attrNameLst>
                                          <p:attrName>ppt_x</p:attrName>
                                        </p:attrNameLst>
                                      </p:cBhvr>
                                      <p:tavLst>
                                        <p:tav tm="0">
                                          <p:val>
                                            <p:strVal val="#ppt_x"/>
                                          </p:val>
                                        </p:tav>
                                        <p:tav tm="100000">
                                          <p:val>
                                            <p:strVal val="#ppt_x"/>
                                          </p:val>
                                        </p:tav>
                                      </p:tavLst>
                                    </p:anim>
                                    <p:anim calcmode="lin" valueType="num">
                                      <p:cBhvr additive="base">
                                        <p:cTn id="19" dur="5000" fill="hold"/>
                                        <p:tgtEl>
                                          <p:spTgt spid="134149"/>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xit" presetSubtype="0" fill="hold" grpId="1" nodeType="clickEffect">
                                  <p:stCondLst>
                                    <p:cond delay="0"/>
                                  </p:stCondLst>
                                  <p:childTnLst>
                                    <p:anim calcmode="lin" valueType="num">
                                      <p:cBhvr>
                                        <p:cTn id="23" dur="500"/>
                                        <p:tgtEl>
                                          <p:spTgt spid="134149"/>
                                        </p:tgtEl>
                                        <p:attrNameLst>
                                          <p:attrName>ppt_w</p:attrName>
                                        </p:attrNameLst>
                                      </p:cBhvr>
                                      <p:tavLst>
                                        <p:tav tm="0">
                                          <p:val>
                                            <p:strVal val="ppt_w"/>
                                          </p:val>
                                        </p:tav>
                                        <p:tav tm="100000">
                                          <p:val>
                                            <p:fltVal val="0"/>
                                          </p:val>
                                        </p:tav>
                                      </p:tavLst>
                                    </p:anim>
                                    <p:anim calcmode="lin" valueType="num">
                                      <p:cBhvr>
                                        <p:cTn id="24" dur="500"/>
                                        <p:tgtEl>
                                          <p:spTgt spid="134149"/>
                                        </p:tgtEl>
                                        <p:attrNameLst>
                                          <p:attrName>ppt_h</p:attrName>
                                        </p:attrNameLst>
                                      </p:cBhvr>
                                      <p:tavLst>
                                        <p:tav tm="0">
                                          <p:val>
                                            <p:strVal val="ppt_h"/>
                                          </p:val>
                                        </p:tav>
                                        <p:tav tm="100000">
                                          <p:val>
                                            <p:fltVal val="0"/>
                                          </p:val>
                                        </p:tav>
                                      </p:tavLst>
                                    </p:anim>
                                    <p:animEffect transition="out" filter="fade">
                                      <p:cBhvr>
                                        <p:cTn id="25" dur="500"/>
                                        <p:tgtEl>
                                          <p:spTgt spid="134149"/>
                                        </p:tgtEl>
                                      </p:cBhvr>
                                    </p:animEffect>
                                    <p:set>
                                      <p:cBhvr>
                                        <p:cTn id="26" dur="1" fill="hold">
                                          <p:stCondLst>
                                            <p:cond delay="499"/>
                                          </p:stCondLst>
                                        </p:cTn>
                                        <p:tgtEl>
                                          <p:spTgt spid="134149"/>
                                        </p:tgtEl>
                                        <p:attrNameLst>
                                          <p:attrName>style.visibility</p:attrName>
                                        </p:attrNameLst>
                                      </p:cBhvr>
                                      <p:to>
                                        <p:strVal val="hidden"/>
                                      </p:to>
                                    </p:set>
                                  </p:childTnLst>
                                </p:cTn>
                              </p:par>
                            </p:childTnLst>
                          </p:cTn>
                        </p:par>
                        <p:par>
                          <p:cTn id="27" fill="hold" nodeType="afterGroup">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childTnLst>
                          </p:cTn>
                        </p:par>
                        <p:par>
                          <p:cTn id="33" fill="hold" nodeType="afterGroup">
                            <p:stCondLst>
                              <p:cond delay="1000"/>
                            </p:stCondLst>
                            <p:childTnLst>
                              <p:par>
                                <p:cTn id="34" presetID="6" presetClass="entr" presetSubtype="32" fill="hold" grpId="1"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circle(out)">
                                      <p:cBhvr>
                                        <p:cTn id="36" dur="2000"/>
                                        <p:tgtEl>
                                          <p:spTgt spid="4"/>
                                        </p:tgtEl>
                                      </p:cBhvr>
                                    </p:animEffect>
                                  </p:childTnLst>
                                </p:cTn>
                              </p:par>
                            </p:childTnLst>
                          </p:cTn>
                        </p:par>
                        <p:par>
                          <p:cTn id="37" fill="hold" nodeType="afterGroup">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animEffect transition="in" filter="fade">
                                      <p:cBhvr>
                                        <p:cTn id="42" dur="500"/>
                                        <p:tgtEl>
                                          <p:spTgt spid="36"/>
                                        </p:tgtEl>
                                      </p:cBhvr>
                                    </p:animEffect>
                                  </p:childTnLst>
                                </p:cTn>
                              </p:par>
                            </p:childTnLst>
                          </p:cTn>
                        </p:par>
                        <p:par>
                          <p:cTn id="43" fill="hold" nodeType="afterGroup">
                            <p:stCondLst>
                              <p:cond delay="3500"/>
                            </p:stCondLst>
                            <p:childTnLst>
                              <p:par>
                                <p:cTn id="44" presetID="6" presetClass="entr" presetSubtype="32" fill="hold" grpId="1"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circle(out)">
                                      <p:cBhvr>
                                        <p:cTn id="46" dur="2000"/>
                                        <p:tgtEl>
                                          <p:spTgt spid="36"/>
                                        </p:tgtEl>
                                      </p:cBhvr>
                                    </p:animEffect>
                                  </p:childTnLst>
                                </p:cTn>
                              </p:par>
                            </p:childTnLst>
                          </p:cTn>
                        </p:par>
                        <p:par>
                          <p:cTn id="47" fill="hold" nodeType="afterGroup">
                            <p:stCondLst>
                              <p:cond delay="5500"/>
                            </p:stCondLst>
                            <p:childTnLst>
                              <p:par>
                                <p:cTn id="48" presetID="21" presetClass="entr" presetSubtype="4"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heel(4)">
                                      <p:cBhvr>
                                        <p:cTn id="50" dur="2000"/>
                                        <p:tgtEl>
                                          <p:spTgt spid="2"/>
                                        </p:tgtEl>
                                      </p:cBhvr>
                                    </p:animEffect>
                                  </p:childTnLst>
                                </p:cTn>
                              </p:par>
                              <p:par>
                                <p:cTn id="51" presetID="21" presetClass="entr" presetSubtype="4" fill="hold" nodeType="withEffect">
                                  <p:stCondLst>
                                    <p:cond delay="0"/>
                                  </p:stCondLst>
                                  <p:childTnLst>
                                    <p:set>
                                      <p:cBhvr>
                                        <p:cTn id="52" dur="1" fill="hold">
                                          <p:stCondLst>
                                            <p:cond delay="0"/>
                                          </p:stCondLst>
                                        </p:cTn>
                                        <p:tgtEl>
                                          <p:spTgt spid="134164"/>
                                        </p:tgtEl>
                                        <p:attrNameLst>
                                          <p:attrName>style.visibility</p:attrName>
                                        </p:attrNameLst>
                                      </p:cBhvr>
                                      <p:to>
                                        <p:strVal val="visible"/>
                                      </p:to>
                                    </p:set>
                                    <p:animEffect transition="in" filter="wheel(4)">
                                      <p:cBhvr>
                                        <p:cTn id="53" dur="2000"/>
                                        <p:tgtEl>
                                          <p:spTgt spid="13416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3" presetClass="exit" presetSubtype="16" fill="hold" nodeType="clickEffect">
                                  <p:stCondLst>
                                    <p:cond delay="0"/>
                                  </p:stCondLst>
                                  <p:childTnLst>
                                    <p:animEffect transition="out" filter="plus(in)">
                                      <p:cBhvr>
                                        <p:cTn id="57" dur="2000"/>
                                        <p:tgtEl>
                                          <p:spTgt spid="2"/>
                                        </p:tgtEl>
                                      </p:cBhvr>
                                    </p:animEffect>
                                    <p:set>
                                      <p:cBhvr>
                                        <p:cTn id="58" dur="1" fill="hold">
                                          <p:stCondLst>
                                            <p:cond delay="1999"/>
                                          </p:stCondLst>
                                        </p:cTn>
                                        <p:tgtEl>
                                          <p:spTgt spid="2"/>
                                        </p:tgtEl>
                                        <p:attrNameLst>
                                          <p:attrName>style.visibility</p:attrName>
                                        </p:attrNameLst>
                                      </p:cBhvr>
                                      <p:to>
                                        <p:strVal val="hidden"/>
                                      </p:to>
                                    </p:set>
                                  </p:childTnLst>
                                </p:cTn>
                              </p:par>
                              <p:par>
                                <p:cTn id="59" presetID="13" presetClass="exit" presetSubtype="16" fill="hold" nodeType="withEffect">
                                  <p:stCondLst>
                                    <p:cond delay="0"/>
                                  </p:stCondLst>
                                  <p:childTnLst>
                                    <p:animEffect transition="out" filter="plus(in)">
                                      <p:cBhvr>
                                        <p:cTn id="60" dur="2000"/>
                                        <p:tgtEl>
                                          <p:spTgt spid="134164"/>
                                        </p:tgtEl>
                                      </p:cBhvr>
                                    </p:animEffect>
                                    <p:set>
                                      <p:cBhvr>
                                        <p:cTn id="61" dur="1" fill="hold">
                                          <p:stCondLst>
                                            <p:cond delay="1999"/>
                                          </p:stCondLst>
                                        </p:cTn>
                                        <p:tgtEl>
                                          <p:spTgt spid="134164"/>
                                        </p:tgtEl>
                                        <p:attrNameLst>
                                          <p:attrName>style.visibility</p:attrName>
                                        </p:attrNameLst>
                                      </p:cBhvr>
                                      <p:to>
                                        <p:strVal val="hidden"/>
                                      </p:to>
                                    </p:set>
                                  </p:childTnLst>
                                </p:cTn>
                              </p:par>
                            </p:childTnLst>
                          </p:cTn>
                        </p:par>
                        <p:par>
                          <p:cTn id="62" fill="hold" nodeType="afterGroup">
                            <p:stCondLst>
                              <p:cond delay="2000"/>
                            </p:stCondLst>
                            <p:childTnLst>
                              <p:par>
                                <p:cTn id="63" presetID="55" presetClass="entr" presetSubtype="0" fill="hold" grpId="2" nodeType="afterEffect">
                                  <p:stCondLst>
                                    <p:cond delay="0"/>
                                  </p:stCondLst>
                                  <p:childTnLst>
                                    <p:set>
                                      <p:cBhvr>
                                        <p:cTn id="64" dur="1" fill="hold">
                                          <p:stCondLst>
                                            <p:cond delay="0"/>
                                          </p:stCondLst>
                                        </p:cTn>
                                        <p:tgtEl>
                                          <p:spTgt spid="134149"/>
                                        </p:tgtEl>
                                        <p:attrNameLst>
                                          <p:attrName>style.visibility</p:attrName>
                                        </p:attrNameLst>
                                      </p:cBhvr>
                                      <p:to>
                                        <p:strVal val="visible"/>
                                      </p:to>
                                    </p:set>
                                    <p:anim calcmode="lin" valueType="num">
                                      <p:cBhvr>
                                        <p:cTn id="65" dur="1000" fill="hold"/>
                                        <p:tgtEl>
                                          <p:spTgt spid="134149"/>
                                        </p:tgtEl>
                                        <p:attrNameLst>
                                          <p:attrName>ppt_w</p:attrName>
                                        </p:attrNameLst>
                                      </p:cBhvr>
                                      <p:tavLst>
                                        <p:tav tm="0">
                                          <p:val>
                                            <p:strVal val="#ppt_w*0.70"/>
                                          </p:val>
                                        </p:tav>
                                        <p:tav tm="100000">
                                          <p:val>
                                            <p:strVal val="#ppt_w"/>
                                          </p:val>
                                        </p:tav>
                                      </p:tavLst>
                                    </p:anim>
                                    <p:anim calcmode="lin" valueType="num">
                                      <p:cBhvr>
                                        <p:cTn id="66" dur="1000" fill="hold"/>
                                        <p:tgtEl>
                                          <p:spTgt spid="134149"/>
                                        </p:tgtEl>
                                        <p:attrNameLst>
                                          <p:attrName>ppt_h</p:attrName>
                                        </p:attrNameLst>
                                      </p:cBhvr>
                                      <p:tavLst>
                                        <p:tav tm="0">
                                          <p:val>
                                            <p:strVal val="#ppt_h"/>
                                          </p:val>
                                        </p:tav>
                                        <p:tav tm="100000">
                                          <p:val>
                                            <p:strVal val="#ppt_h"/>
                                          </p:val>
                                        </p:tav>
                                      </p:tavLst>
                                    </p:anim>
                                    <p:animEffect transition="in" filter="fade">
                                      <p:cBhvr>
                                        <p:cTn id="67" dur="10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Dgm spid="134149" grpId="0"/>
      <p:bldDgm spid="134149" grpId="1"/>
      <p:bldDgm spid="134149" grpId="2"/>
      <p:bldP spid="134168" grpId="0" animBg="1"/>
      <p:bldP spid="134168" grpId="1" animBg="1"/>
      <p:bldP spid="4" grpId="0"/>
      <p:bldP spid="4" grpId="1"/>
      <p:bldP spid="36" grpId="0"/>
      <p:bldP spid="3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3149600" y="2133600"/>
            <a:ext cx="7315200" cy="3886200"/>
            <a:chOff x="1488" y="1344"/>
            <a:chExt cx="3456" cy="2448"/>
          </a:xfrm>
        </p:grpSpPr>
        <p:grpSp>
          <p:nvGrpSpPr>
            <p:cNvPr id="3" name="Group 6"/>
            <p:cNvGrpSpPr>
              <a:grpSpLocks/>
            </p:cNvGrpSpPr>
            <p:nvPr/>
          </p:nvGrpSpPr>
          <p:grpSpPr bwMode="auto">
            <a:xfrm>
              <a:off x="1545" y="1344"/>
              <a:ext cx="3071" cy="624"/>
              <a:chOff x="1191" y="1344"/>
              <a:chExt cx="2746" cy="624"/>
            </a:xfrm>
          </p:grpSpPr>
          <p:sp>
            <p:nvSpPr>
              <p:cNvPr id="100359" name="Rectangle 7"/>
              <p:cNvSpPr>
                <a:spLocks noChangeArrowheads="1"/>
              </p:cNvSpPr>
              <p:nvPr/>
            </p:nvSpPr>
            <p:spPr bwMode="gray">
              <a:xfrm rot="3419336">
                <a:off x="1216" y="1361"/>
                <a:ext cx="582" cy="632"/>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buFont typeface="Wingdings" pitchFamily="2" charset="2"/>
                  <a:buNone/>
                  <a:defRPr/>
                </a:pPr>
                <a:endParaRPr lang="en-US"/>
              </a:p>
            </p:txBody>
          </p:sp>
          <p:grpSp>
            <p:nvGrpSpPr>
              <p:cNvPr id="4" name="Group 8"/>
              <p:cNvGrpSpPr>
                <a:grpSpLocks/>
              </p:cNvGrpSpPr>
              <p:nvPr/>
            </p:nvGrpSpPr>
            <p:grpSpPr bwMode="auto">
              <a:xfrm>
                <a:off x="1823" y="1469"/>
                <a:ext cx="588" cy="83"/>
                <a:chOff x="2003" y="3439"/>
                <a:chExt cx="468" cy="244"/>
              </a:xfrm>
            </p:grpSpPr>
            <p:sp>
              <p:nvSpPr>
                <p:cNvPr id="100361" name="Oval 9"/>
                <p:cNvSpPr>
                  <a:spLocks noChangeArrowheads="1"/>
                </p:cNvSpPr>
                <p:nvPr/>
              </p:nvSpPr>
              <p:spPr bwMode="gray">
                <a:xfrm>
                  <a:off x="2003" y="3439"/>
                  <a:ext cx="79" cy="241"/>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00362" name="Rectangle 10"/>
                <p:cNvSpPr>
                  <a:spLocks noChangeArrowheads="1"/>
                </p:cNvSpPr>
                <p:nvPr/>
              </p:nvSpPr>
              <p:spPr bwMode="gray">
                <a:xfrm>
                  <a:off x="2048" y="3442"/>
                  <a:ext cx="388" cy="241"/>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100363" name="Oval 11"/>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100364" name="Oval 12"/>
                <p:cNvSpPr>
                  <a:spLocks noChangeArrowheads="1"/>
                </p:cNvSpPr>
                <p:nvPr/>
              </p:nvSpPr>
              <p:spPr bwMode="gray">
                <a:xfrm>
                  <a:off x="2438" y="3518"/>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100365" name="Rectangle 13"/>
              <p:cNvSpPr>
                <a:spLocks noChangeArrowheads="1"/>
              </p:cNvSpPr>
              <p:nvPr/>
            </p:nvSpPr>
            <p:spPr bwMode="gray">
              <a:xfrm rot="3419336">
                <a:off x="2300" y="1319"/>
                <a:ext cx="582" cy="63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buFont typeface="Wingdings" pitchFamily="2" charset="2"/>
                  <a:buNone/>
                  <a:defRPr/>
                </a:pPr>
                <a:endParaRPr lang="en-US"/>
              </a:p>
            </p:txBody>
          </p:sp>
          <p:grpSp>
            <p:nvGrpSpPr>
              <p:cNvPr id="5" name="Group 14"/>
              <p:cNvGrpSpPr>
                <a:grpSpLocks/>
              </p:cNvGrpSpPr>
              <p:nvPr/>
            </p:nvGrpSpPr>
            <p:grpSpPr bwMode="auto">
              <a:xfrm>
                <a:off x="2908" y="1469"/>
                <a:ext cx="587" cy="83"/>
                <a:chOff x="2003" y="3439"/>
                <a:chExt cx="468" cy="244"/>
              </a:xfrm>
            </p:grpSpPr>
            <p:sp>
              <p:nvSpPr>
                <p:cNvPr id="100367" name="Oval 15"/>
                <p:cNvSpPr>
                  <a:spLocks noChangeArrowheads="1"/>
                </p:cNvSpPr>
                <p:nvPr/>
              </p:nvSpPr>
              <p:spPr bwMode="gray">
                <a:xfrm>
                  <a:off x="2003" y="3439"/>
                  <a:ext cx="79" cy="241"/>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00368" name="Rectangle 16"/>
                <p:cNvSpPr>
                  <a:spLocks noChangeArrowheads="1"/>
                </p:cNvSpPr>
                <p:nvPr/>
              </p:nvSpPr>
              <p:spPr bwMode="gray">
                <a:xfrm>
                  <a:off x="2048" y="3442"/>
                  <a:ext cx="389" cy="241"/>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100369" name="Oval 17"/>
                <p:cNvSpPr>
                  <a:spLocks noChangeArrowheads="1"/>
                </p:cNvSpPr>
                <p:nvPr/>
              </p:nvSpPr>
              <p:spPr bwMode="gray">
                <a:xfrm>
                  <a:off x="2399"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100370" name="Oval 18"/>
                <p:cNvSpPr>
                  <a:spLocks noChangeArrowheads="1"/>
                </p:cNvSpPr>
                <p:nvPr/>
              </p:nvSpPr>
              <p:spPr bwMode="gray">
                <a:xfrm>
                  <a:off x="2438" y="3518"/>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100371" name="Rectangle 19"/>
              <p:cNvSpPr>
                <a:spLocks noChangeArrowheads="1"/>
              </p:cNvSpPr>
              <p:nvPr/>
            </p:nvSpPr>
            <p:spPr bwMode="gray">
              <a:xfrm rot="3419336">
                <a:off x="3330" y="1318"/>
                <a:ext cx="582" cy="633"/>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buFont typeface="Wingdings" pitchFamily="2" charset="2"/>
                  <a:buNone/>
                  <a:defRPr/>
                </a:pPr>
                <a:endParaRPr lang="en-US"/>
              </a:p>
            </p:txBody>
          </p:sp>
          <p:sp>
            <p:nvSpPr>
              <p:cNvPr id="100372" name="Rectangle 20"/>
              <p:cNvSpPr>
                <a:spLocks noChangeArrowheads="1"/>
              </p:cNvSpPr>
              <p:nvPr/>
            </p:nvSpPr>
            <p:spPr bwMode="gray">
              <a:xfrm>
                <a:off x="1383" y="1459"/>
                <a:ext cx="174" cy="368"/>
              </a:xfrm>
              <a:prstGeom prst="rect">
                <a:avLst/>
              </a:prstGeom>
              <a:noFill/>
              <a:ln w="9525">
                <a:noFill/>
                <a:miter lim="800000"/>
                <a:headEnd/>
                <a:tailEnd/>
              </a:ln>
              <a:effectLst/>
            </p:spPr>
            <p:txBody>
              <a:bodyPr wrap="none" lIns="91416" tIns="45708" rIns="91416" bIns="45708">
                <a:spAutoFit/>
              </a:bodyPr>
              <a:lstStyle/>
              <a:p>
                <a:pPr>
                  <a:spcBef>
                    <a:spcPct val="0"/>
                  </a:spcBef>
                  <a:buClrTx/>
                  <a:buFont typeface="Wingdings" pitchFamily="2" charset="2"/>
                  <a:buNone/>
                  <a:defRPr/>
                </a:pPr>
                <a:r>
                  <a:rPr lang="en-US" sz="3200" b="1">
                    <a:solidFill>
                      <a:srgbClr val="800080"/>
                    </a:solidFill>
                    <a:effectLst>
                      <a:outerShdw blurRad="38100" dist="38100" dir="2700000" algn="tl">
                        <a:srgbClr val="C0C0C0"/>
                      </a:outerShdw>
                    </a:effectLst>
                    <a:latin typeface=".VnTime" pitchFamily="34" charset="0"/>
                  </a:rPr>
                  <a:t>1</a:t>
                </a:r>
              </a:p>
            </p:txBody>
          </p:sp>
          <p:sp>
            <p:nvSpPr>
              <p:cNvPr id="100373" name="Rectangle 21"/>
              <p:cNvSpPr>
                <a:spLocks noChangeArrowheads="1"/>
              </p:cNvSpPr>
              <p:nvPr/>
            </p:nvSpPr>
            <p:spPr bwMode="gray">
              <a:xfrm>
                <a:off x="2487" y="1440"/>
                <a:ext cx="174" cy="368"/>
              </a:xfrm>
              <a:prstGeom prst="rect">
                <a:avLst/>
              </a:prstGeom>
              <a:noFill/>
              <a:ln w="9525">
                <a:noFill/>
                <a:miter lim="800000"/>
                <a:headEnd/>
                <a:tailEnd/>
              </a:ln>
              <a:effectLst/>
            </p:spPr>
            <p:txBody>
              <a:bodyPr wrap="none" lIns="91416" tIns="45708" rIns="91416" bIns="45708">
                <a:spAutoFit/>
              </a:bodyPr>
              <a:lstStyle/>
              <a:p>
                <a:pPr>
                  <a:spcBef>
                    <a:spcPct val="0"/>
                  </a:spcBef>
                  <a:buClrTx/>
                  <a:buFont typeface="Wingdings" pitchFamily="2" charset="2"/>
                  <a:buNone/>
                  <a:defRPr/>
                </a:pPr>
                <a:r>
                  <a:rPr lang="en-US" sz="3200" b="1">
                    <a:solidFill>
                      <a:srgbClr val="003300"/>
                    </a:solidFill>
                    <a:effectLst>
                      <a:outerShdw blurRad="38100" dist="38100" dir="2700000" algn="tl">
                        <a:srgbClr val="C0C0C0"/>
                      </a:outerShdw>
                    </a:effectLst>
                    <a:latin typeface=".VnTime" pitchFamily="34" charset="0"/>
                  </a:rPr>
                  <a:t>2</a:t>
                </a:r>
              </a:p>
            </p:txBody>
          </p:sp>
          <p:sp>
            <p:nvSpPr>
              <p:cNvPr id="100374" name="Rectangle 22"/>
              <p:cNvSpPr>
                <a:spLocks noChangeArrowheads="1"/>
              </p:cNvSpPr>
              <p:nvPr/>
            </p:nvSpPr>
            <p:spPr bwMode="gray">
              <a:xfrm>
                <a:off x="3525" y="1440"/>
                <a:ext cx="258" cy="365"/>
              </a:xfrm>
              <a:prstGeom prst="rect">
                <a:avLst/>
              </a:prstGeom>
              <a:noFill/>
              <a:ln w="9525">
                <a:noFill/>
                <a:miter lim="800000"/>
                <a:headEnd/>
                <a:tailEnd/>
              </a:ln>
              <a:effectLst/>
            </p:spPr>
            <p:txBody>
              <a:bodyPr lIns="91416" tIns="45708" rIns="91416" bIns="45708">
                <a:spAutoFit/>
              </a:bodyPr>
              <a:lstStyle/>
              <a:p>
                <a:pPr>
                  <a:spcBef>
                    <a:spcPct val="0"/>
                  </a:spcBef>
                  <a:buClrTx/>
                  <a:buFont typeface="Wingdings" pitchFamily="2" charset="2"/>
                  <a:buNone/>
                  <a:defRPr/>
                </a:pPr>
                <a:r>
                  <a:rPr lang="en-US" sz="3200" b="1">
                    <a:solidFill>
                      <a:srgbClr val="990000"/>
                    </a:solidFill>
                    <a:effectLst>
                      <a:outerShdw blurRad="38100" dist="38100" dir="2700000" algn="tl">
                        <a:srgbClr val="C0C0C0"/>
                      </a:outerShdw>
                    </a:effectLst>
                    <a:latin typeface=".VnTime" pitchFamily="34" charset="0"/>
                  </a:rPr>
                  <a:t>3</a:t>
                </a:r>
              </a:p>
            </p:txBody>
          </p:sp>
        </p:grpSp>
        <p:grpSp>
          <p:nvGrpSpPr>
            <p:cNvPr id="6" name="Group 41"/>
            <p:cNvGrpSpPr>
              <a:grpSpLocks/>
            </p:cNvGrpSpPr>
            <p:nvPr/>
          </p:nvGrpSpPr>
          <p:grpSpPr bwMode="auto">
            <a:xfrm>
              <a:off x="1488" y="2160"/>
              <a:ext cx="1056" cy="1632"/>
              <a:chOff x="1488" y="2160"/>
              <a:chExt cx="1056" cy="1632"/>
            </a:xfrm>
          </p:grpSpPr>
          <p:grpSp>
            <p:nvGrpSpPr>
              <p:cNvPr id="7" name="Group 24"/>
              <p:cNvGrpSpPr>
                <a:grpSpLocks/>
              </p:cNvGrpSpPr>
              <p:nvPr/>
            </p:nvGrpSpPr>
            <p:grpSpPr bwMode="auto">
              <a:xfrm>
                <a:off x="1488" y="2160"/>
                <a:ext cx="1056" cy="1632"/>
                <a:chOff x="615" y="1671"/>
                <a:chExt cx="1056" cy="1632"/>
              </a:xfrm>
            </p:grpSpPr>
            <p:sp>
              <p:nvSpPr>
                <p:cNvPr id="100377" name="AutoShape 25"/>
                <p:cNvSpPr>
                  <a:spLocks noChangeArrowheads="1"/>
                </p:cNvSpPr>
                <p:nvPr/>
              </p:nvSpPr>
              <p:spPr bwMode="auto">
                <a:xfrm>
                  <a:off x="615"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100378" name="Rectangle 26"/>
                <p:cNvSpPr>
                  <a:spLocks noChangeArrowheads="1"/>
                </p:cNvSpPr>
                <p:nvPr/>
              </p:nvSpPr>
              <p:spPr bwMode="auto">
                <a:xfrm>
                  <a:off x="659" y="1967"/>
                  <a:ext cx="964" cy="233"/>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3570" name="WordArt 27"/>
              <p:cNvSpPr>
                <a:spLocks noChangeArrowheads="1" noChangeShapeType="1" noTextEdit="1"/>
              </p:cNvSpPr>
              <p:nvPr/>
            </p:nvSpPr>
            <p:spPr bwMode="gray">
              <a:xfrm>
                <a:off x="1536" y="2400"/>
                <a:ext cx="912" cy="1128"/>
              </a:xfrm>
              <a:prstGeom prst="rect">
                <a:avLst/>
              </a:prstGeom>
            </p:spPr>
            <p:txBody>
              <a:bodyPr wrap="none" fromWordArt="1">
                <a:prstTxWarp prst="textPlain">
                  <a:avLst>
                    <a:gd name="adj" fmla="val 50000"/>
                  </a:avLst>
                </a:prstTxWarp>
              </a:bodyPr>
              <a:lstStyle/>
              <a:p>
                <a:pPr algn="ctr"/>
                <a:r>
                  <a:rPr lang="vi-VN" sz="18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Đặt lợi ích</a:t>
                </a:r>
              </a:p>
              <a:p>
                <a:pPr algn="ctr"/>
                <a:r>
                  <a:rPr lang="vi-VN" sz="18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của đảng,</a:t>
                </a:r>
              </a:p>
              <a:p>
                <a:pPr algn="ctr"/>
                <a:r>
                  <a:rPr lang="vi-VN" sz="18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của Tổ quốc,</a:t>
                </a:r>
              </a:p>
              <a:p>
                <a:pPr algn="ctr"/>
                <a:r>
                  <a:rPr lang="vi-VN" sz="18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của cách mạng</a:t>
                </a:r>
              </a:p>
              <a:p>
                <a:pPr algn="ctr"/>
                <a:r>
                  <a:rPr lang="vi-VN" sz="18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lên trên hết.</a:t>
                </a:r>
                <a:endParaRPr lang="en-US" sz="18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endParaRPr>
              </a:p>
            </p:txBody>
          </p:sp>
        </p:grpSp>
        <p:grpSp>
          <p:nvGrpSpPr>
            <p:cNvPr id="8" name="Group 40"/>
            <p:cNvGrpSpPr>
              <a:grpSpLocks/>
            </p:cNvGrpSpPr>
            <p:nvPr/>
          </p:nvGrpSpPr>
          <p:grpSpPr bwMode="auto">
            <a:xfrm>
              <a:off x="2688" y="2160"/>
              <a:ext cx="1018" cy="1632"/>
              <a:chOff x="2688" y="2160"/>
              <a:chExt cx="1018" cy="1632"/>
            </a:xfrm>
          </p:grpSpPr>
          <p:grpSp>
            <p:nvGrpSpPr>
              <p:cNvPr id="9" name="Group 29"/>
              <p:cNvGrpSpPr>
                <a:grpSpLocks/>
              </p:cNvGrpSpPr>
              <p:nvPr/>
            </p:nvGrpSpPr>
            <p:grpSpPr bwMode="auto">
              <a:xfrm>
                <a:off x="2688" y="2160"/>
                <a:ext cx="1018" cy="1632"/>
                <a:chOff x="1727" y="1671"/>
                <a:chExt cx="1018" cy="1632"/>
              </a:xfrm>
            </p:grpSpPr>
            <p:sp>
              <p:nvSpPr>
                <p:cNvPr id="100382" name="AutoShape 30"/>
                <p:cNvSpPr>
                  <a:spLocks noChangeArrowheads="1"/>
                </p:cNvSpPr>
                <p:nvPr/>
              </p:nvSpPr>
              <p:spPr bwMode="auto">
                <a:xfrm>
                  <a:off x="1727" y="1671"/>
                  <a:ext cx="1018"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100383" name="Rectangle 31"/>
                <p:cNvSpPr>
                  <a:spLocks noChangeArrowheads="1"/>
                </p:cNvSpPr>
                <p:nvPr/>
              </p:nvSpPr>
              <p:spPr bwMode="auto">
                <a:xfrm>
                  <a:off x="1759" y="1961"/>
                  <a:ext cx="968" cy="233"/>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3566" name="WordArt 32"/>
              <p:cNvSpPr>
                <a:spLocks noChangeArrowheads="1" noChangeShapeType="1" noTextEdit="1"/>
              </p:cNvSpPr>
              <p:nvPr/>
            </p:nvSpPr>
            <p:spPr bwMode="gray">
              <a:xfrm>
                <a:off x="2718" y="2352"/>
                <a:ext cx="978" cy="1152"/>
              </a:xfrm>
              <a:prstGeom prst="rect">
                <a:avLst/>
              </a:prstGeom>
            </p:spPr>
            <p:txBody>
              <a:bodyPr wrap="none" fromWordArt="1">
                <a:prstTxWarp prst="textPlain">
                  <a:avLst>
                    <a:gd name="adj" fmla="val 50000"/>
                  </a:avLst>
                </a:prstTxWarp>
              </a:bodyPr>
              <a:lstStyle/>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Quyết tâm phấn</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đấu thực hiện</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mục tiêu của</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cách mạng.</a:t>
                </a:r>
                <a:endParaRPr lang="en-US"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endParaRPr>
              </a:p>
            </p:txBody>
          </p:sp>
        </p:grpSp>
        <p:grpSp>
          <p:nvGrpSpPr>
            <p:cNvPr id="10" name="Group 39"/>
            <p:cNvGrpSpPr>
              <a:grpSpLocks/>
            </p:cNvGrpSpPr>
            <p:nvPr/>
          </p:nvGrpSpPr>
          <p:grpSpPr bwMode="auto">
            <a:xfrm>
              <a:off x="3888" y="2160"/>
              <a:ext cx="1056" cy="1632"/>
              <a:chOff x="3888" y="2160"/>
              <a:chExt cx="1056" cy="1632"/>
            </a:xfrm>
          </p:grpSpPr>
          <p:grpSp>
            <p:nvGrpSpPr>
              <p:cNvPr id="11" name="Group 34"/>
              <p:cNvGrpSpPr>
                <a:grpSpLocks/>
              </p:cNvGrpSpPr>
              <p:nvPr/>
            </p:nvGrpSpPr>
            <p:grpSpPr bwMode="auto">
              <a:xfrm>
                <a:off x="3888" y="2160"/>
                <a:ext cx="1056" cy="1632"/>
                <a:chOff x="3927" y="1671"/>
                <a:chExt cx="1056" cy="1632"/>
              </a:xfrm>
            </p:grpSpPr>
            <p:sp>
              <p:nvSpPr>
                <p:cNvPr id="100387" name="AutoShape 35"/>
                <p:cNvSpPr>
                  <a:spLocks noChangeArrowheads="1"/>
                </p:cNvSpPr>
                <p:nvPr/>
              </p:nvSpPr>
              <p:spPr bwMode="auto">
                <a:xfrm>
                  <a:off x="3927"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100388" name="Rectangle 36"/>
                <p:cNvSpPr>
                  <a:spLocks noChangeArrowheads="1"/>
                </p:cNvSpPr>
                <p:nvPr/>
              </p:nvSpPr>
              <p:spPr bwMode="auto">
                <a:xfrm>
                  <a:off x="3975" y="1995"/>
                  <a:ext cx="960" cy="233"/>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3562" name="WordArt 37"/>
              <p:cNvSpPr>
                <a:spLocks noChangeArrowheads="1" noChangeShapeType="1" noTextEdit="1"/>
              </p:cNvSpPr>
              <p:nvPr/>
            </p:nvSpPr>
            <p:spPr bwMode="gray">
              <a:xfrm>
                <a:off x="3936" y="2400"/>
                <a:ext cx="1008" cy="1080"/>
              </a:xfrm>
              <a:prstGeom prst="rect">
                <a:avLst/>
              </a:prstGeom>
            </p:spPr>
            <p:txBody>
              <a:bodyPr wrap="none" fromWordArt="1">
                <a:prstTxWarp prst="textPlain">
                  <a:avLst>
                    <a:gd name="adj" fmla="val 50000"/>
                  </a:avLst>
                </a:prstTxWarp>
              </a:bodyPr>
              <a:lstStyle/>
              <a:p>
                <a:pPr algn="ctr"/>
                <a:r>
                  <a:rPr lang="vi-VN" sz="2400"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Thực hiện tốt</a:t>
                </a:r>
              </a:p>
              <a:p>
                <a:pPr algn="ctr"/>
                <a:r>
                  <a:rPr lang="vi-VN" sz="2400"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chủ trương,</a:t>
                </a:r>
              </a:p>
              <a:p>
                <a:pPr algn="ctr"/>
                <a:r>
                  <a:rPr lang="vi-VN" sz="2400"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chính sách</a:t>
                </a:r>
              </a:p>
              <a:p>
                <a:pPr algn="ctr"/>
                <a:r>
                  <a:rPr lang="vi-VN" sz="2400"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của Đảng và</a:t>
                </a:r>
              </a:p>
              <a:p>
                <a:pPr algn="ctr"/>
                <a:r>
                  <a:rPr lang="vi-VN" sz="2400"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Nhà nước.</a:t>
                </a:r>
                <a:endParaRPr lang="en-US" sz="2400"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endParaRPr>
              </a:p>
            </p:txBody>
          </p:sp>
        </p:grpSp>
      </p:grpSp>
      <p:sp>
        <p:nvSpPr>
          <p:cNvPr id="23555" name="WordArt 43"/>
          <p:cNvSpPr>
            <a:spLocks noChangeArrowheads="1" noChangeShapeType="1" noTextEdit="1"/>
          </p:cNvSpPr>
          <p:nvPr/>
        </p:nvSpPr>
        <p:spPr bwMode="auto">
          <a:xfrm>
            <a:off x="4368800" y="762000"/>
            <a:ext cx="4699000" cy="457200"/>
          </a:xfrm>
          <a:prstGeom prst="rect">
            <a:avLst/>
          </a:prstGeom>
        </p:spPr>
        <p:txBody>
          <a:bodyPr wrap="none" fromWordArt="1">
            <a:prstTxWarp prst="textSlantUp">
              <a:avLst>
                <a:gd name="adj" fmla="val 1116"/>
              </a:avLst>
            </a:prstTxWarp>
          </a:bodyPr>
          <a:lstStyle/>
          <a:p>
            <a:pPr algn="ctr"/>
            <a:r>
              <a:rPr lang="vi-VN" sz="1600" kern="10">
                <a:ln w="9525">
                  <a:noFill/>
                  <a:round/>
                  <a:headEnd/>
                  <a:tailEnd/>
                </a:ln>
                <a:solidFill>
                  <a:srgbClr val="CC0000"/>
                </a:solidFill>
                <a:effectLst>
                  <a:outerShdw dist="35921" dir="2700000" algn="ctr" rotWithShape="0">
                    <a:srgbClr val="808080"/>
                  </a:outerShdw>
                </a:effectLst>
                <a:latin typeface="Arial"/>
                <a:cs typeface="Arial"/>
              </a:rPr>
              <a:t>Trung với nước</a:t>
            </a:r>
            <a:endParaRPr lang="en-US" sz="1600" kern="10">
              <a:ln w="9525">
                <a:noFill/>
                <a:round/>
                <a:headEnd/>
                <a:tailEnd/>
              </a:ln>
              <a:solidFill>
                <a:srgbClr val="CC0000"/>
              </a:solidFill>
              <a:effectLst>
                <a:outerShdw dist="35921" dir="2700000" algn="ctr" rotWithShape="0">
                  <a:srgbClr val="808080"/>
                </a:outerShdw>
              </a:effectLst>
              <a:latin typeface="Arial"/>
              <a:cs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WordArt 4"/>
          <p:cNvSpPr>
            <a:spLocks noChangeArrowheads="1" noChangeShapeType="1" noTextEdit="1"/>
          </p:cNvSpPr>
          <p:nvPr/>
        </p:nvSpPr>
        <p:spPr bwMode="auto">
          <a:xfrm>
            <a:off x="4267200" y="762000"/>
            <a:ext cx="4775200" cy="533400"/>
          </a:xfrm>
          <a:prstGeom prst="rect">
            <a:avLst/>
          </a:prstGeom>
        </p:spPr>
        <p:txBody>
          <a:bodyPr wrap="none" fromWordArt="1">
            <a:prstTxWarp prst="textSlantUp">
              <a:avLst>
                <a:gd name="adj" fmla="val 0"/>
              </a:avLst>
            </a:prstTxWarp>
          </a:bodyPr>
          <a:lstStyle/>
          <a:p>
            <a:pPr algn="ctr"/>
            <a:r>
              <a:rPr lang="en-US" sz="1400" kern="10">
                <a:ln w="9525">
                  <a:noFill/>
                  <a:round/>
                  <a:headEnd/>
                  <a:tailEnd/>
                </a:ln>
                <a:solidFill>
                  <a:srgbClr val="CC0000"/>
                </a:solidFill>
                <a:effectLst>
                  <a:outerShdw dist="35921" dir="2700000" algn="ctr" rotWithShape="0">
                    <a:srgbClr val="808080"/>
                  </a:outerShdw>
                </a:effectLst>
                <a:latin typeface="Arial Black"/>
              </a:rPr>
              <a:t>Hiếu với dân</a:t>
            </a:r>
          </a:p>
        </p:txBody>
      </p:sp>
      <p:grpSp>
        <p:nvGrpSpPr>
          <p:cNvPr id="2" name="Group 75"/>
          <p:cNvGrpSpPr>
            <a:grpSpLocks/>
          </p:cNvGrpSpPr>
          <p:nvPr/>
        </p:nvGrpSpPr>
        <p:grpSpPr bwMode="auto">
          <a:xfrm>
            <a:off x="2743200" y="2286000"/>
            <a:ext cx="7594600" cy="990600"/>
            <a:chOff x="1296" y="1440"/>
            <a:chExt cx="3588" cy="624"/>
          </a:xfrm>
        </p:grpSpPr>
        <p:sp>
          <p:nvSpPr>
            <p:cNvPr id="101417" name="Rectangle 41"/>
            <p:cNvSpPr>
              <a:spLocks noChangeArrowheads="1"/>
            </p:cNvSpPr>
            <p:nvPr/>
          </p:nvSpPr>
          <p:spPr bwMode="gray">
            <a:xfrm rot="3419336">
              <a:off x="1359" y="1419"/>
              <a:ext cx="582" cy="707"/>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buFont typeface="Wingdings" pitchFamily="2" charset="2"/>
                <a:buNone/>
                <a:defRPr/>
              </a:pPr>
              <a:endParaRPr lang="en-US"/>
            </a:p>
          </p:txBody>
        </p:sp>
        <p:grpSp>
          <p:nvGrpSpPr>
            <p:cNvPr id="3" name="Group 42"/>
            <p:cNvGrpSpPr>
              <a:grpSpLocks/>
            </p:cNvGrpSpPr>
            <p:nvPr/>
          </p:nvGrpSpPr>
          <p:grpSpPr bwMode="auto">
            <a:xfrm>
              <a:off x="2064" y="1536"/>
              <a:ext cx="845" cy="67"/>
              <a:chOff x="2003" y="3439"/>
              <a:chExt cx="468" cy="244"/>
            </a:xfrm>
          </p:grpSpPr>
          <p:sp>
            <p:nvSpPr>
              <p:cNvPr id="101419" name="Oval 43"/>
              <p:cNvSpPr>
                <a:spLocks noChangeArrowheads="1"/>
              </p:cNvSpPr>
              <p:nvPr/>
            </p:nvSpPr>
            <p:spPr bwMode="gray">
              <a:xfrm>
                <a:off x="2003" y="3439"/>
                <a:ext cx="79" cy="240"/>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01420" name="Rectangle 44"/>
              <p:cNvSpPr>
                <a:spLocks noChangeArrowheads="1"/>
              </p:cNvSpPr>
              <p:nvPr/>
            </p:nvSpPr>
            <p:spPr bwMode="gray">
              <a:xfrm>
                <a:off x="2048" y="3443"/>
                <a:ext cx="388" cy="240"/>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101421" name="Oval 45"/>
              <p:cNvSpPr>
                <a:spLocks noChangeArrowheads="1"/>
              </p:cNvSpPr>
              <p:nvPr/>
            </p:nvSpPr>
            <p:spPr bwMode="gray">
              <a:xfrm>
                <a:off x="2400" y="3443"/>
                <a:ext cx="71" cy="233"/>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101422" name="Oval 46"/>
              <p:cNvSpPr>
                <a:spLocks noChangeArrowheads="1"/>
              </p:cNvSpPr>
              <p:nvPr/>
            </p:nvSpPr>
            <p:spPr bwMode="gray">
              <a:xfrm>
                <a:off x="2438" y="3519"/>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101423" name="Rectangle 47"/>
            <p:cNvSpPr>
              <a:spLocks noChangeArrowheads="1"/>
            </p:cNvSpPr>
            <p:nvPr/>
          </p:nvSpPr>
          <p:spPr bwMode="gray">
            <a:xfrm rot="3419336">
              <a:off x="2799" y="1377"/>
              <a:ext cx="582" cy="707"/>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buFont typeface="Wingdings" pitchFamily="2" charset="2"/>
                <a:buNone/>
                <a:defRPr/>
              </a:pPr>
              <a:endParaRPr lang="en-US"/>
            </a:p>
          </p:txBody>
        </p:sp>
        <p:grpSp>
          <p:nvGrpSpPr>
            <p:cNvPr id="4" name="Group 48"/>
            <p:cNvGrpSpPr>
              <a:grpSpLocks/>
            </p:cNvGrpSpPr>
            <p:nvPr/>
          </p:nvGrpSpPr>
          <p:grpSpPr bwMode="auto">
            <a:xfrm>
              <a:off x="3504" y="1565"/>
              <a:ext cx="904" cy="67"/>
              <a:chOff x="2003" y="3439"/>
              <a:chExt cx="468" cy="244"/>
            </a:xfrm>
          </p:grpSpPr>
          <p:sp>
            <p:nvSpPr>
              <p:cNvPr id="101425" name="Oval 49"/>
              <p:cNvSpPr>
                <a:spLocks noChangeArrowheads="1"/>
              </p:cNvSpPr>
              <p:nvPr/>
            </p:nvSpPr>
            <p:spPr bwMode="gray">
              <a:xfrm>
                <a:off x="2003" y="3439"/>
                <a:ext cx="79" cy="240"/>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01426" name="Rectangle 50"/>
              <p:cNvSpPr>
                <a:spLocks noChangeArrowheads="1"/>
              </p:cNvSpPr>
              <p:nvPr/>
            </p:nvSpPr>
            <p:spPr bwMode="gray">
              <a:xfrm>
                <a:off x="2048" y="3443"/>
                <a:ext cx="388" cy="240"/>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noFill/>
                <a:miter lim="800000"/>
                <a:headEnd/>
                <a:tailEnd/>
              </a:ln>
              <a:effectLst/>
            </p:spPr>
            <p:txBody>
              <a:bodyPr wrap="none" anchor="ctr"/>
              <a:lstStyle/>
              <a:p>
                <a:pPr>
                  <a:buFont typeface="Wingdings" pitchFamily="2" charset="2"/>
                  <a:buNone/>
                  <a:defRPr/>
                </a:pPr>
                <a:endParaRPr lang="en-US"/>
              </a:p>
            </p:txBody>
          </p:sp>
          <p:sp>
            <p:nvSpPr>
              <p:cNvPr id="101427" name="Oval 51"/>
              <p:cNvSpPr>
                <a:spLocks noChangeArrowheads="1"/>
              </p:cNvSpPr>
              <p:nvPr/>
            </p:nvSpPr>
            <p:spPr bwMode="gray">
              <a:xfrm>
                <a:off x="2400" y="3443"/>
                <a:ext cx="71" cy="233"/>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buFont typeface="Wingdings" pitchFamily="2" charset="2"/>
                  <a:buNone/>
                  <a:defRPr/>
                </a:pPr>
                <a:endParaRPr lang="en-US"/>
              </a:p>
            </p:txBody>
          </p:sp>
          <p:sp>
            <p:nvSpPr>
              <p:cNvPr id="101428" name="Oval 52"/>
              <p:cNvSpPr>
                <a:spLocks noChangeArrowheads="1"/>
              </p:cNvSpPr>
              <p:nvPr/>
            </p:nvSpPr>
            <p:spPr bwMode="gray">
              <a:xfrm>
                <a:off x="2438" y="3519"/>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buFont typeface="Wingdings" pitchFamily="2" charset="2"/>
                  <a:buNone/>
                  <a:defRPr/>
                </a:pPr>
                <a:endParaRPr lang="en-US"/>
              </a:p>
            </p:txBody>
          </p:sp>
        </p:grpSp>
        <p:sp>
          <p:nvSpPr>
            <p:cNvPr id="101429" name="Rectangle 53"/>
            <p:cNvSpPr>
              <a:spLocks noChangeArrowheads="1"/>
            </p:cNvSpPr>
            <p:nvPr/>
          </p:nvSpPr>
          <p:spPr bwMode="gray">
            <a:xfrm rot="3419336">
              <a:off x="4239" y="1377"/>
              <a:ext cx="582" cy="708"/>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buFont typeface="Wingdings" pitchFamily="2" charset="2"/>
                <a:buNone/>
                <a:defRPr/>
              </a:pPr>
              <a:endParaRPr lang="en-US"/>
            </a:p>
          </p:txBody>
        </p:sp>
        <p:sp>
          <p:nvSpPr>
            <p:cNvPr id="101430" name="Rectangle 54"/>
            <p:cNvSpPr>
              <a:spLocks noChangeArrowheads="1"/>
            </p:cNvSpPr>
            <p:nvPr/>
          </p:nvSpPr>
          <p:spPr bwMode="gray">
            <a:xfrm>
              <a:off x="1536" y="1555"/>
              <a:ext cx="195" cy="368"/>
            </a:xfrm>
            <a:prstGeom prst="rect">
              <a:avLst/>
            </a:prstGeom>
            <a:noFill/>
            <a:ln w="9525">
              <a:noFill/>
              <a:miter lim="800000"/>
              <a:headEnd/>
              <a:tailEnd/>
            </a:ln>
            <a:effectLst/>
          </p:spPr>
          <p:txBody>
            <a:bodyPr wrap="none" lIns="91416" tIns="45708" rIns="91416" bIns="45708">
              <a:spAutoFit/>
            </a:bodyPr>
            <a:lstStyle/>
            <a:p>
              <a:pPr>
                <a:spcBef>
                  <a:spcPct val="0"/>
                </a:spcBef>
                <a:buClrTx/>
                <a:buFont typeface="Wingdings" pitchFamily="2" charset="2"/>
                <a:buNone/>
                <a:defRPr/>
              </a:pPr>
              <a:r>
                <a:rPr lang="en-US" sz="3200" b="1">
                  <a:solidFill>
                    <a:srgbClr val="800080"/>
                  </a:solidFill>
                  <a:effectLst>
                    <a:outerShdw blurRad="38100" dist="38100" dir="2700000" algn="tl">
                      <a:srgbClr val="C0C0C0"/>
                    </a:outerShdw>
                  </a:effectLst>
                  <a:latin typeface=".VnTime" pitchFamily="34" charset="0"/>
                </a:rPr>
                <a:t>1</a:t>
              </a:r>
            </a:p>
          </p:txBody>
        </p:sp>
        <p:sp>
          <p:nvSpPr>
            <p:cNvPr id="101431" name="Rectangle 55"/>
            <p:cNvSpPr>
              <a:spLocks noChangeArrowheads="1"/>
            </p:cNvSpPr>
            <p:nvPr/>
          </p:nvSpPr>
          <p:spPr bwMode="gray">
            <a:xfrm>
              <a:off x="3020" y="1536"/>
              <a:ext cx="195" cy="368"/>
            </a:xfrm>
            <a:prstGeom prst="rect">
              <a:avLst/>
            </a:prstGeom>
            <a:noFill/>
            <a:ln w="9525">
              <a:noFill/>
              <a:miter lim="800000"/>
              <a:headEnd/>
              <a:tailEnd/>
            </a:ln>
            <a:effectLst/>
          </p:spPr>
          <p:txBody>
            <a:bodyPr wrap="none" lIns="91416" tIns="45708" rIns="91416" bIns="45708">
              <a:spAutoFit/>
            </a:bodyPr>
            <a:lstStyle/>
            <a:p>
              <a:pPr>
                <a:spcBef>
                  <a:spcPct val="0"/>
                </a:spcBef>
                <a:buClrTx/>
                <a:buFont typeface="Wingdings" pitchFamily="2" charset="2"/>
                <a:buNone/>
                <a:defRPr/>
              </a:pPr>
              <a:r>
                <a:rPr lang="en-US" sz="3200" b="1">
                  <a:solidFill>
                    <a:srgbClr val="003300"/>
                  </a:solidFill>
                  <a:effectLst>
                    <a:outerShdw blurRad="38100" dist="38100" dir="2700000" algn="tl">
                      <a:srgbClr val="C0C0C0"/>
                    </a:outerShdw>
                  </a:effectLst>
                  <a:latin typeface=".VnTime" pitchFamily="34" charset="0"/>
                </a:rPr>
                <a:t>2</a:t>
              </a:r>
            </a:p>
          </p:txBody>
        </p:sp>
        <p:sp>
          <p:nvSpPr>
            <p:cNvPr id="101432" name="Rectangle 56"/>
            <p:cNvSpPr>
              <a:spLocks noChangeArrowheads="1"/>
            </p:cNvSpPr>
            <p:nvPr/>
          </p:nvSpPr>
          <p:spPr bwMode="gray">
            <a:xfrm>
              <a:off x="4415" y="1536"/>
              <a:ext cx="289" cy="365"/>
            </a:xfrm>
            <a:prstGeom prst="rect">
              <a:avLst/>
            </a:prstGeom>
            <a:noFill/>
            <a:ln w="9525">
              <a:noFill/>
              <a:miter lim="800000"/>
              <a:headEnd/>
              <a:tailEnd/>
            </a:ln>
            <a:effectLst/>
          </p:spPr>
          <p:txBody>
            <a:bodyPr lIns="91416" tIns="45708" rIns="91416" bIns="45708">
              <a:spAutoFit/>
            </a:bodyPr>
            <a:lstStyle/>
            <a:p>
              <a:pPr>
                <a:spcBef>
                  <a:spcPct val="0"/>
                </a:spcBef>
                <a:buClrTx/>
                <a:buFont typeface="Wingdings" pitchFamily="2" charset="2"/>
                <a:buNone/>
                <a:defRPr/>
              </a:pPr>
              <a:r>
                <a:rPr lang="en-US" sz="3200" b="1">
                  <a:solidFill>
                    <a:srgbClr val="990000"/>
                  </a:solidFill>
                  <a:effectLst>
                    <a:outerShdw blurRad="38100" dist="38100" dir="2700000" algn="tl">
                      <a:srgbClr val="C0C0C0"/>
                    </a:outerShdw>
                  </a:effectLst>
                  <a:latin typeface=".VnTime" pitchFamily="34" charset="0"/>
                </a:rPr>
                <a:t>3</a:t>
              </a:r>
            </a:p>
          </p:txBody>
        </p:sp>
      </p:grpSp>
      <p:grpSp>
        <p:nvGrpSpPr>
          <p:cNvPr id="5" name="Group 74"/>
          <p:cNvGrpSpPr>
            <a:grpSpLocks/>
          </p:cNvGrpSpPr>
          <p:nvPr/>
        </p:nvGrpSpPr>
        <p:grpSpPr bwMode="auto">
          <a:xfrm>
            <a:off x="2336800" y="3581400"/>
            <a:ext cx="2641600" cy="2590800"/>
            <a:chOff x="1104" y="2256"/>
            <a:chExt cx="1248" cy="1632"/>
          </a:xfrm>
        </p:grpSpPr>
        <p:grpSp>
          <p:nvGrpSpPr>
            <p:cNvPr id="6" name="Group 58"/>
            <p:cNvGrpSpPr>
              <a:grpSpLocks/>
            </p:cNvGrpSpPr>
            <p:nvPr/>
          </p:nvGrpSpPr>
          <p:grpSpPr bwMode="auto">
            <a:xfrm>
              <a:off x="1104" y="2256"/>
              <a:ext cx="1248" cy="1632"/>
              <a:chOff x="615" y="1671"/>
              <a:chExt cx="1056" cy="1632"/>
            </a:xfrm>
          </p:grpSpPr>
          <p:sp>
            <p:nvSpPr>
              <p:cNvPr id="101435" name="AutoShape 59"/>
              <p:cNvSpPr>
                <a:spLocks noChangeArrowheads="1"/>
              </p:cNvSpPr>
              <p:nvPr/>
            </p:nvSpPr>
            <p:spPr bwMode="auto">
              <a:xfrm>
                <a:off x="615"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101436" name="Rectangle 60"/>
              <p:cNvSpPr>
                <a:spLocks noChangeArrowheads="1"/>
              </p:cNvSpPr>
              <p:nvPr/>
            </p:nvSpPr>
            <p:spPr bwMode="auto">
              <a:xfrm>
                <a:off x="659" y="1967"/>
                <a:ext cx="964" cy="233"/>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4598" name="WordArt 61"/>
            <p:cNvSpPr>
              <a:spLocks noChangeArrowheads="1" noChangeShapeType="1" noTextEdit="1"/>
            </p:cNvSpPr>
            <p:nvPr/>
          </p:nvSpPr>
          <p:spPr bwMode="gray">
            <a:xfrm>
              <a:off x="1152" y="2448"/>
              <a:ext cx="1140" cy="1200"/>
            </a:xfrm>
            <a:prstGeom prst="rect">
              <a:avLst/>
            </a:prstGeom>
          </p:spPr>
          <p:txBody>
            <a:bodyPr wrap="none" fromWordArt="1">
              <a:prstTxWarp prst="textPlain">
                <a:avLst>
                  <a:gd name="adj" fmla="val 50000"/>
                </a:avLst>
              </a:prstTxWarp>
            </a:bodyPr>
            <a:lstStyle/>
            <a:p>
              <a:pPr algn="ctr"/>
              <a:r>
                <a:rPr lang="vi-VN" sz="24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Khẳng định vai</a:t>
              </a:r>
            </a:p>
            <a:p>
              <a:pPr algn="ctr"/>
              <a:r>
                <a:rPr lang="vi-VN" sz="24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trò sức mạnh</a:t>
              </a:r>
            </a:p>
            <a:p>
              <a:pPr algn="ctr"/>
              <a:r>
                <a:rPr lang="vi-VN" sz="24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thực sự của</a:t>
              </a:r>
            </a:p>
            <a:p>
              <a:pPr algn="ctr"/>
              <a:r>
                <a:rPr lang="vi-VN" sz="24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rPr>
                <a:t>nhân dân.</a:t>
              </a:r>
              <a:endParaRPr lang="en-US" sz="2400" b="1" kern="10">
                <a:ln w="9525">
                  <a:solidFill>
                    <a:schemeClr val="tx1"/>
                  </a:solidFill>
                  <a:round/>
                  <a:headEnd/>
                  <a:tailEnd/>
                </a:ln>
                <a:gradFill rotWithShape="1">
                  <a:gsLst>
                    <a:gs pos="0">
                      <a:srgbClr val="470076"/>
                    </a:gs>
                    <a:gs pos="50000">
                      <a:srgbClr val="9900FF"/>
                    </a:gs>
                    <a:gs pos="100000">
                      <a:srgbClr val="470076"/>
                    </a:gs>
                  </a:gsLst>
                  <a:lin ang="0" scaled="1"/>
                </a:gradFill>
                <a:effectLst>
                  <a:outerShdw dist="38100" dir="2700000" algn="tl" rotWithShape="0">
                    <a:srgbClr val="000000">
                      <a:alpha val="43137"/>
                    </a:srgbClr>
                  </a:outerShdw>
                </a:effectLst>
                <a:latin typeface="Times New Roman"/>
                <a:cs typeface="Times New Roman"/>
              </a:endParaRPr>
            </a:p>
          </p:txBody>
        </p:sp>
      </p:grpSp>
      <p:grpSp>
        <p:nvGrpSpPr>
          <p:cNvPr id="7" name="Group 73"/>
          <p:cNvGrpSpPr>
            <a:grpSpLocks/>
          </p:cNvGrpSpPr>
          <p:nvPr/>
        </p:nvGrpSpPr>
        <p:grpSpPr bwMode="auto">
          <a:xfrm>
            <a:off x="5283200" y="3581400"/>
            <a:ext cx="2743200" cy="2590800"/>
            <a:chOff x="2496" y="2256"/>
            <a:chExt cx="1296" cy="1632"/>
          </a:xfrm>
        </p:grpSpPr>
        <p:grpSp>
          <p:nvGrpSpPr>
            <p:cNvPr id="8" name="Group 63"/>
            <p:cNvGrpSpPr>
              <a:grpSpLocks/>
            </p:cNvGrpSpPr>
            <p:nvPr/>
          </p:nvGrpSpPr>
          <p:grpSpPr bwMode="auto">
            <a:xfrm>
              <a:off x="2504" y="2256"/>
              <a:ext cx="1288" cy="1632"/>
              <a:chOff x="1727" y="1671"/>
              <a:chExt cx="1018" cy="1632"/>
            </a:xfrm>
          </p:grpSpPr>
          <p:sp>
            <p:nvSpPr>
              <p:cNvPr id="101440" name="AutoShape 64"/>
              <p:cNvSpPr>
                <a:spLocks noChangeArrowheads="1"/>
              </p:cNvSpPr>
              <p:nvPr/>
            </p:nvSpPr>
            <p:spPr bwMode="auto">
              <a:xfrm>
                <a:off x="1727" y="1671"/>
                <a:ext cx="1018"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101441" name="Rectangle 65"/>
              <p:cNvSpPr>
                <a:spLocks noChangeArrowheads="1"/>
              </p:cNvSpPr>
              <p:nvPr/>
            </p:nvSpPr>
            <p:spPr bwMode="auto">
              <a:xfrm>
                <a:off x="1759" y="1961"/>
                <a:ext cx="968" cy="233"/>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4594" name="WordArt 66"/>
            <p:cNvSpPr>
              <a:spLocks noChangeArrowheads="1" noChangeShapeType="1" noTextEdit="1"/>
            </p:cNvSpPr>
            <p:nvPr/>
          </p:nvSpPr>
          <p:spPr bwMode="gray">
            <a:xfrm>
              <a:off x="2496" y="2352"/>
              <a:ext cx="1296" cy="1392"/>
            </a:xfrm>
            <a:prstGeom prst="rect">
              <a:avLst/>
            </a:prstGeom>
          </p:spPr>
          <p:txBody>
            <a:bodyPr wrap="none" fromWordArt="1">
              <a:prstTxWarp prst="textPlain">
                <a:avLst>
                  <a:gd name="adj" fmla="val 50000"/>
                </a:avLst>
              </a:prstTxWarp>
            </a:bodyPr>
            <a:lstStyle/>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Tin, lắng nghe</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học dân, tổ chức</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nhân dân cùng</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thực hiện tốt đường</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lối chính sách của</a:t>
              </a:r>
            </a:p>
            <a:p>
              <a:pPr algn="ctr"/>
              <a:r>
                <a:rPr lang="vi-VN"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rPr>
                <a:t>Đảng và Nhà nước.</a:t>
              </a:r>
              <a:endParaRPr lang="en-US" sz="2000" b="1" kern="10">
                <a:ln w="9525">
                  <a:solidFill>
                    <a:srgbClr val="000000"/>
                  </a:solidFill>
                  <a:round/>
                  <a:headEnd/>
                  <a:tailEnd/>
                </a:ln>
                <a:gradFill rotWithShape="1">
                  <a:gsLst>
                    <a:gs pos="0">
                      <a:srgbClr val="003B00"/>
                    </a:gs>
                    <a:gs pos="50000">
                      <a:srgbClr val="008000"/>
                    </a:gs>
                    <a:gs pos="100000">
                      <a:srgbClr val="003B00"/>
                    </a:gs>
                  </a:gsLst>
                  <a:lin ang="0" scaled="1"/>
                </a:gradFill>
                <a:effectLst>
                  <a:outerShdw dist="38100" dir="2700000" algn="tl" rotWithShape="0">
                    <a:srgbClr val="000000">
                      <a:alpha val="43137"/>
                    </a:srgbClr>
                  </a:outerShdw>
                </a:effectLst>
                <a:latin typeface="Times New Roman"/>
                <a:cs typeface="Times New Roman"/>
              </a:endParaRPr>
            </a:p>
          </p:txBody>
        </p:sp>
      </p:grpSp>
      <p:grpSp>
        <p:nvGrpSpPr>
          <p:cNvPr id="9" name="Group 72"/>
          <p:cNvGrpSpPr>
            <a:grpSpLocks/>
          </p:cNvGrpSpPr>
          <p:nvPr/>
        </p:nvGrpSpPr>
        <p:grpSpPr bwMode="auto">
          <a:xfrm>
            <a:off x="8553451" y="3581400"/>
            <a:ext cx="2622549" cy="2590800"/>
            <a:chOff x="4041" y="2256"/>
            <a:chExt cx="1239" cy="1632"/>
          </a:xfrm>
        </p:grpSpPr>
        <p:grpSp>
          <p:nvGrpSpPr>
            <p:cNvPr id="10" name="Group 68"/>
            <p:cNvGrpSpPr>
              <a:grpSpLocks/>
            </p:cNvGrpSpPr>
            <p:nvPr/>
          </p:nvGrpSpPr>
          <p:grpSpPr bwMode="auto">
            <a:xfrm>
              <a:off x="4041" y="2256"/>
              <a:ext cx="1239" cy="1632"/>
              <a:chOff x="3927" y="1671"/>
              <a:chExt cx="1056" cy="1632"/>
            </a:xfrm>
          </p:grpSpPr>
          <p:sp>
            <p:nvSpPr>
              <p:cNvPr id="101445" name="AutoShape 69"/>
              <p:cNvSpPr>
                <a:spLocks noChangeArrowheads="1"/>
              </p:cNvSpPr>
              <p:nvPr/>
            </p:nvSpPr>
            <p:spPr bwMode="auto">
              <a:xfrm>
                <a:off x="3927" y="1671"/>
                <a:ext cx="1056" cy="1632"/>
              </a:xfrm>
              <a:prstGeom prst="roundRect">
                <a:avLst>
                  <a:gd name="adj" fmla="val 13745"/>
                </a:avLst>
              </a:prstGeom>
              <a:gradFill rotWithShape="1">
                <a:gsLst>
                  <a:gs pos="0">
                    <a:srgbClr val="FFFFCC">
                      <a:gamma/>
                      <a:shade val="46275"/>
                      <a:invGamma/>
                    </a:srgbClr>
                  </a:gs>
                  <a:gs pos="50000">
                    <a:srgbClr val="FFFFCC"/>
                  </a:gs>
                  <a:gs pos="100000">
                    <a:srgbClr val="FFFFCC">
                      <a:gamma/>
                      <a:shade val="46275"/>
                      <a:invGamma/>
                    </a:srgbClr>
                  </a:gs>
                </a:gsLst>
                <a:lin ang="0" scaled="1"/>
              </a:gradFill>
              <a:ln w="38100">
                <a:solidFill>
                  <a:srgbClr val="CCCC00"/>
                </a:solidFill>
                <a:round/>
                <a:headEnd/>
                <a:tailEnd/>
              </a:ln>
              <a:effectLst/>
            </p:spPr>
            <p:txBody>
              <a:bodyPr wrap="none" anchor="ctr"/>
              <a:lstStyle/>
              <a:p>
                <a:pPr>
                  <a:buFont typeface="Wingdings" pitchFamily="2" charset="2"/>
                  <a:buNone/>
                  <a:defRPr/>
                </a:pPr>
                <a:endParaRPr lang="en-US"/>
              </a:p>
            </p:txBody>
          </p:sp>
          <p:sp>
            <p:nvSpPr>
              <p:cNvPr id="101446" name="Rectangle 70"/>
              <p:cNvSpPr>
                <a:spLocks noChangeArrowheads="1"/>
              </p:cNvSpPr>
              <p:nvPr/>
            </p:nvSpPr>
            <p:spPr bwMode="auto">
              <a:xfrm>
                <a:off x="3975" y="1995"/>
                <a:ext cx="961" cy="233"/>
              </a:xfrm>
              <a:prstGeom prst="rect">
                <a:avLst/>
              </a:prstGeom>
              <a:noFill/>
              <a:ln w="9525">
                <a:noFill/>
                <a:miter lim="800000"/>
                <a:headEnd/>
                <a:tailEnd/>
              </a:ln>
              <a:effectLst/>
            </p:spPr>
            <p:txBody>
              <a:bodyPr lIns="91416" tIns="45708" rIns="91416" bIns="45708">
                <a:spAutoFit/>
              </a:bodyPr>
              <a:lstStyle/>
              <a:p>
                <a:pPr algn="ctr">
                  <a:spcBef>
                    <a:spcPct val="0"/>
                  </a:spcBef>
                  <a:buClrTx/>
                  <a:buFont typeface="Wingdings" pitchFamily="2" charset="2"/>
                  <a:buNone/>
                  <a:defRPr/>
                </a:pPr>
                <a:endParaRPr lang="en-US" b="1">
                  <a:solidFill>
                    <a:srgbClr val="0033CC"/>
                  </a:solidFill>
                  <a:effectLst>
                    <a:outerShdw blurRad="38100" dist="38100" dir="2700000" algn="tl">
                      <a:srgbClr val="C0C0C0"/>
                    </a:outerShdw>
                  </a:effectLst>
                  <a:latin typeface=".VnTime" pitchFamily="34" charset="0"/>
                </a:endParaRPr>
              </a:p>
            </p:txBody>
          </p:sp>
        </p:grpSp>
        <p:sp>
          <p:nvSpPr>
            <p:cNvPr id="24590" name="WordArt 71"/>
            <p:cNvSpPr>
              <a:spLocks noChangeArrowheads="1" noChangeShapeType="1" noTextEdit="1"/>
            </p:cNvSpPr>
            <p:nvPr/>
          </p:nvSpPr>
          <p:spPr bwMode="gray">
            <a:xfrm>
              <a:off x="4092" y="2448"/>
              <a:ext cx="1140" cy="1260"/>
            </a:xfrm>
            <a:prstGeom prst="rect">
              <a:avLst/>
            </a:prstGeom>
          </p:spPr>
          <p:txBody>
            <a:bodyPr wrap="none" fromWordArt="1">
              <a:prstTxWarp prst="textPlain">
                <a:avLst>
                  <a:gd name="adj" fmla="val 50000"/>
                </a:avLst>
              </a:prstTxWarp>
            </a:bodyPr>
            <a:lstStyle/>
            <a:p>
              <a:pPr algn="ctr"/>
              <a:r>
                <a:rPr lang="vi-VN"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Chăm lo</a:t>
              </a:r>
            </a:p>
            <a:p>
              <a:pPr algn="ctr"/>
              <a:r>
                <a:rPr lang="vi-VN"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đến đời sống</a:t>
              </a:r>
            </a:p>
            <a:p>
              <a:pPr algn="ctr"/>
              <a:r>
                <a:rPr lang="vi-VN"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vật chất và</a:t>
              </a:r>
            </a:p>
            <a:p>
              <a:pPr algn="ctr"/>
              <a:r>
                <a:rPr lang="vi-VN"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tinh thần của</a:t>
              </a:r>
            </a:p>
            <a:p>
              <a:pPr algn="ctr"/>
              <a:r>
                <a:rPr lang="vi-VN"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rPr>
                <a:t>nhân dân.</a:t>
              </a:r>
              <a:endParaRPr lang="en-US" b="1" kern="10">
                <a:ln w="9525">
                  <a:solidFill>
                    <a:srgbClr val="000000"/>
                  </a:solidFill>
                  <a:round/>
                  <a:headEnd/>
                  <a:tailEnd/>
                </a:ln>
                <a:gradFill rotWithShape="1">
                  <a:gsLst>
                    <a:gs pos="0">
                      <a:srgbClr val="4C000F"/>
                    </a:gs>
                    <a:gs pos="50000">
                      <a:srgbClr val="A50021"/>
                    </a:gs>
                    <a:gs pos="100000">
                      <a:srgbClr val="4C000F"/>
                    </a:gs>
                  </a:gsLst>
                  <a:lin ang="0" scaled="1"/>
                </a:gradFill>
                <a:effectLst>
                  <a:outerShdw dist="38100" dir="2700000" algn="tl" rotWithShape="0">
                    <a:srgbClr val="000000">
                      <a:alpha val="43137"/>
                    </a:srgbClr>
                  </a:outerShdw>
                </a:effectLst>
                <a:latin typeface="Times New Roman"/>
                <a:cs typeface="Times New Roman"/>
              </a:endParaRPr>
            </a:p>
          </p:txBody>
        </p:sp>
      </p:grpSp>
      <p:grpSp>
        <p:nvGrpSpPr>
          <p:cNvPr id="11" name="Group 76"/>
          <p:cNvGrpSpPr>
            <a:grpSpLocks/>
          </p:cNvGrpSpPr>
          <p:nvPr/>
        </p:nvGrpSpPr>
        <p:grpSpPr bwMode="auto">
          <a:xfrm>
            <a:off x="11176000" y="6096000"/>
            <a:ext cx="711200" cy="457200"/>
            <a:chOff x="2304" y="1584"/>
            <a:chExt cx="1740" cy="1554"/>
          </a:xfrm>
        </p:grpSpPr>
        <p:sp>
          <p:nvSpPr>
            <p:cNvPr id="101453" name="Film">
              <a:hlinkClick r:id="rId2" action="ppaction://hlinkfile"/>
            </p:cNvPr>
            <p:cNvSpPr>
              <a:spLocks noEditPoints="1" noChangeArrowheads="1"/>
            </p:cNvSpPr>
            <p:nvPr/>
          </p:nvSpPr>
          <p:spPr bwMode="auto">
            <a:xfrm>
              <a:off x="2304" y="1978"/>
              <a:ext cx="725" cy="116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4960 w 21600"/>
                <a:gd name="T17" fmla="*/ 8129 h 21600"/>
                <a:gd name="T18" fmla="*/ 17079 w 21600"/>
                <a:gd name="T19" fmla="*/ 1342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solidFill>
              <a:srgbClr val="CCCCFF"/>
            </a:solidFill>
            <a:ln w="9525">
              <a:solidFill>
                <a:srgbClr val="000000"/>
              </a:solidFill>
              <a:miter lim="800000"/>
              <a:headEnd/>
              <a:tailEnd/>
            </a:ln>
          </p:spPr>
          <p:txBody>
            <a:bodyPr/>
            <a:lstStyle/>
            <a:p>
              <a:pPr>
                <a:buFont typeface="Wingdings" pitchFamily="2" charset="2"/>
                <a:buNone/>
                <a:defRPr/>
              </a:pPr>
              <a:endParaRPr lang="en-US"/>
            </a:p>
          </p:txBody>
        </p:sp>
        <p:sp>
          <p:nvSpPr>
            <p:cNvPr id="101454" name="Sound"/>
            <p:cNvSpPr>
              <a:spLocks noEditPoints="1" noChangeArrowheads="1"/>
            </p:cNvSpPr>
            <p:nvPr/>
          </p:nvSpPr>
          <p:spPr bwMode="auto">
            <a:xfrm>
              <a:off x="2723" y="1584"/>
              <a:ext cx="1010" cy="76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242 w 21600"/>
                <a:gd name="T9" fmla="*/ 7604 h 21600"/>
                <a:gd name="T10" fmla="*/ 10760 w 21600"/>
                <a:gd name="T11" fmla="*/ 13555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pPr>
                <a:buFont typeface="Wingdings" pitchFamily="2" charset="2"/>
                <a:buNone/>
                <a:defRPr/>
              </a:pPr>
              <a:endParaRPr lang="en-US"/>
            </a:p>
          </p:txBody>
        </p:sp>
        <p:sp>
          <p:nvSpPr>
            <p:cNvPr id="101455" name="Photo">
              <a:hlinkClick r:id="rId2" action="ppaction://hlinkfile"/>
            </p:cNvPr>
            <p:cNvSpPr>
              <a:spLocks noEditPoints="1" noChangeArrowheads="1"/>
            </p:cNvSpPr>
            <p:nvPr/>
          </p:nvSpPr>
          <p:spPr bwMode="auto">
            <a:xfrm>
              <a:off x="3107" y="2043"/>
              <a:ext cx="937" cy="691"/>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778 w 21600"/>
                <a:gd name="T17" fmla="*/ 8228 h 21600"/>
                <a:gd name="T18" fmla="*/ 13757 w 21600"/>
                <a:gd name="T19" fmla="*/ 16886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pPr>
                <a:buFont typeface="Wingdings" pitchFamily="2" charset="2"/>
                <a:buNone/>
                <a:defRPr/>
              </a:pPr>
              <a:endParaRPr lang="en-US"/>
            </a:p>
          </p:txBody>
        </p:sp>
        <p:sp>
          <p:nvSpPr>
            <p:cNvPr id="101456" name="Music"/>
            <p:cNvSpPr>
              <a:spLocks noEditPoints="1" noChangeArrowheads="1"/>
            </p:cNvSpPr>
            <p:nvPr/>
          </p:nvSpPr>
          <p:spPr bwMode="auto">
            <a:xfrm>
              <a:off x="3215" y="2447"/>
              <a:ext cx="766" cy="674"/>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pPr>
                <a:buFont typeface="Wingdings" pitchFamily="2" charset="2"/>
                <a:buNone/>
                <a:defRPr/>
              </a:pPr>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WordArt 5"/>
          <p:cNvSpPr>
            <a:spLocks noChangeAspect="1" noChangeArrowheads="1" noChangeShapeType="1" noTextEdit="1"/>
          </p:cNvSpPr>
          <p:nvPr/>
        </p:nvSpPr>
        <p:spPr bwMode="auto">
          <a:xfrm>
            <a:off x="1625600" y="-76200"/>
            <a:ext cx="8636000" cy="2773363"/>
          </a:xfrm>
          <a:prstGeom prst="rect">
            <a:avLst/>
          </a:prstGeom>
        </p:spPr>
        <p:txBody>
          <a:bodyPr wrap="none" fromWordArt="1">
            <a:prstTxWarp prst="textSlantUp">
              <a:avLst>
                <a:gd name="adj" fmla="val 71431"/>
              </a:avLst>
            </a:prstTxWarp>
          </a:bodyPr>
          <a:lstStyle/>
          <a:p>
            <a:pPr algn="ctr"/>
            <a:r>
              <a:rPr lang="en-US" kern="10" dirty="0" smtClean="0">
                <a:ln w="9525">
                  <a:noFill/>
                  <a:round/>
                  <a:headEnd/>
                  <a:tailEnd/>
                </a:ln>
                <a:solidFill>
                  <a:srgbClr val="CC0000"/>
                </a:solidFill>
                <a:effectLst>
                  <a:outerShdw dist="35921" dir="2700000" algn="ctr" rotWithShape="0">
                    <a:srgbClr val="808080"/>
                  </a:outerShdw>
                </a:effectLst>
                <a:latin typeface="Arial"/>
                <a:cs typeface="Arial"/>
              </a:rPr>
              <a:t>b, </a:t>
            </a:r>
            <a:r>
              <a:rPr lang="vi-VN" sz="1800" kern="10" dirty="0" smtClean="0">
                <a:ln w="9525">
                  <a:noFill/>
                  <a:round/>
                  <a:headEnd/>
                  <a:tailEnd/>
                </a:ln>
                <a:solidFill>
                  <a:srgbClr val="CC0000"/>
                </a:solidFill>
                <a:effectLst>
                  <a:outerShdw dist="35921" dir="2700000" algn="ctr" rotWithShape="0">
                    <a:srgbClr val="808080"/>
                  </a:outerShdw>
                </a:effectLst>
                <a:latin typeface="Arial"/>
                <a:cs typeface="Arial"/>
              </a:rPr>
              <a:t>Cần</a:t>
            </a:r>
            <a:r>
              <a:rPr lang="vi-VN" sz="1800" kern="10" dirty="0">
                <a:ln w="9525">
                  <a:noFill/>
                  <a:round/>
                  <a:headEnd/>
                  <a:tailEnd/>
                </a:ln>
                <a:solidFill>
                  <a:srgbClr val="CC0000"/>
                </a:solidFill>
                <a:effectLst>
                  <a:outerShdw dist="35921" dir="2700000" algn="ctr" rotWithShape="0">
                    <a:srgbClr val="808080"/>
                  </a:outerShdw>
                </a:effectLst>
                <a:latin typeface="Arial"/>
                <a:cs typeface="Arial"/>
              </a:rPr>
              <a:t>, kiệm, liêm, chính, chí công vô tư.</a:t>
            </a:r>
            <a:endParaRPr lang="en-US" sz="1800" kern="10" dirty="0">
              <a:ln w="9525">
                <a:noFill/>
                <a:round/>
                <a:headEnd/>
                <a:tailEnd/>
              </a:ln>
              <a:solidFill>
                <a:srgbClr val="CC0000"/>
              </a:solidFill>
              <a:effectLst>
                <a:outerShdw dist="35921" dir="2700000" algn="ctr" rotWithShape="0">
                  <a:srgbClr val="808080"/>
                </a:outerShdw>
              </a:effectLst>
              <a:latin typeface="Arial"/>
              <a:cs typeface="Arial"/>
            </a:endParaRPr>
          </a:p>
        </p:txBody>
      </p:sp>
      <p:grpSp>
        <p:nvGrpSpPr>
          <p:cNvPr id="2" name="Group 56"/>
          <p:cNvGrpSpPr>
            <a:grpSpLocks/>
          </p:cNvGrpSpPr>
          <p:nvPr/>
        </p:nvGrpSpPr>
        <p:grpSpPr bwMode="auto">
          <a:xfrm>
            <a:off x="3759200" y="2590800"/>
            <a:ext cx="7823200" cy="4191000"/>
            <a:chOff x="1200" y="1200"/>
            <a:chExt cx="4080" cy="2976"/>
          </a:xfrm>
        </p:grpSpPr>
        <p:grpSp>
          <p:nvGrpSpPr>
            <p:cNvPr id="3" name="Group 50"/>
            <p:cNvGrpSpPr>
              <a:grpSpLocks/>
            </p:cNvGrpSpPr>
            <p:nvPr/>
          </p:nvGrpSpPr>
          <p:grpSpPr bwMode="auto">
            <a:xfrm>
              <a:off x="1200" y="1200"/>
              <a:ext cx="4080" cy="2592"/>
              <a:chOff x="720" y="2304"/>
              <a:chExt cx="3353" cy="2016"/>
            </a:xfrm>
          </p:grpSpPr>
          <p:pic>
            <p:nvPicPr>
              <p:cNvPr id="25616" name="Picture 47" descr="DSC01327"/>
              <p:cNvPicPr>
                <a:picLocks noChangeAspect="1" noChangeArrowheads="1"/>
              </p:cNvPicPr>
              <p:nvPr/>
            </p:nvPicPr>
            <p:blipFill>
              <a:blip r:embed="rId2" cstate="print">
                <a:grayscl/>
              </a:blip>
              <a:srcRect/>
              <a:stretch>
                <a:fillRect/>
              </a:stretch>
            </p:blipFill>
            <p:spPr bwMode="auto">
              <a:xfrm>
                <a:off x="720" y="2304"/>
                <a:ext cx="2688" cy="2016"/>
              </a:xfrm>
              <a:prstGeom prst="rect">
                <a:avLst/>
              </a:prstGeom>
              <a:noFill/>
              <a:ln w="9525">
                <a:noFill/>
                <a:miter lim="800000"/>
                <a:headEnd/>
                <a:tailEnd/>
              </a:ln>
              <a:effectLst>
                <a:outerShdw dist="107763" dir="18900000" algn="ctr" rotWithShape="0">
                  <a:srgbClr val="808080">
                    <a:alpha val="50000"/>
                  </a:srgbClr>
                </a:outerShdw>
              </a:effectLst>
            </p:spPr>
          </p:pic>
          <p:pic>
            <p:nvPicPr>
              <p:cNvPr id="25617" name="Picture 48" descr="DSC01320"/>
              <p:cNvPicPr>
                <a:picLocks noChangeAspect="1" noChangeArrowheads="1"/>
              </p:cNvPicPr>
              <p:nvPr/>
            </p:nvPicPr>
            <p:blipFill>
              <a:blip r:embed="rId3" cstate="print">
                <a:grayscl/>
              </a:blip>
              <a:srcRect l="21063"/>
              <a:stretch>
                <a:fillRect/>
              </a:stretch>
            </p:blipFill>
            <p:spPr bwMode="auto">
              <a:xfrm>
                <a:off x="2880" y="2304"/>
                <a:ext cx="1193" cy="2016"/>
              </a:xfrm>
              <a:prstGeom prst="rect">
                <a:avLst/>
              </a:prstGeom>
              <a:noFill/>
              <a:ln w="9525">
                <a:noFill/>
                <a:miter lim="800000"/>
                <a:headEnd/>
                <a:tailEnd/>
              </a:ln>
              <a:effectLst>
                <a:outerShdw dist="107763" dir="18900000" algn="ctr" rotWithShape="0">
                  <a:srgbClr val="808080">
                    <a:alpha val="50000"/>
                  </a:srgbClr>
                </a:outerShdw>
              </a:effectLst>
            </p:spPr>
          </p:pic>
        </p:grpSp>
        <p:sp>
          <p:nvSpPr>
            <p:cNvPr id="25615" name="WordArt 51"/>
            <p:cNvSpPr>
              <a:spLocks noChangeArrowheads="1" noChangeShapeType="1" noTextEdit="1"/>
            </p:cNvSpPr>
            <p:nvPr/>
          </p:nvSpPr>
          <p:spPr bwMode="auto">
            <a:xfrm>
              <a:off x="1488" y="3840"/>
              <a:ext cx="3696" cy="336"/>
            </a:xfrm>
            <a:prstGeom prst="rect">
              <a:avLst/>
            </a:prstGeom>
          </p:spPr>
          <p:txBody>
            <a:bodyPr wrap="none" fromWordArt="1">
              <a:prstTxWarp prst="textSlantUp">
                <a:avLst>
                  <a:gd name="adj" fmla="val 208"/>
                </a:avLst>
              </a:prstTxWarp>
            </a:bodyPr>
            <a:lstStyle/>
            <a:p>
              <a:pPr algn="ctr"/>
              <a:r>
                <a:rPr lang="pt-BR" sz="1800" b="1" i="1" kern="10">
                  <a:ln w="9525">
                    <a:noFill/>
                    <a:round/>
                    <a:headEnd/>
                    <a:tailEnd/>
                  </a:ln>
                  <a:solidFill>
                    <a:srgbClr val="003300"/>
                  </a:solidFill>
                  <a:effectLst>
                    <a:outerShdw dist="35921" dir="2700000" algn="ctr" rotWithShape="0">
                      <a:srgbClr val="808080"/>
                    </a:outerShdw>
                  </a:effectLst>
                  <a:latin typeface=".VnTime"/>
                </a:rPr>
                <a:t>Mét sè bµi b¸o cña Hå ChÝ Minh vÒ ®¹o ®øc: </a:t>
              </a:r>
            </a:p>
            <a:p>
              <a:pPr algn="ctr"/>
              <a:r>
                <a:rPr lang="pt-BR" sz="1800" b="1" i="1" kern="10">
                  <a:ln w="9525">
                    <a:noFill/>
                    <a:round/>
                    <a:headEnd/>
                    <a:tailEnd/>
                  </a:ln>
                  <a:solidFill>
                    <a:srgbClr val="003300"/>
                  </a:solidFill>
                  <a:effectLst>
                    <a:outerShdw dist="35921" dir="2700000" algn="ctr" rotWithShape="0">
                      <a:srgbClr val="808080"/>
                    </a:outerShdw>
                  </a:effectLst>
                  <a:latin typeface=".VnTime"/>
                </a:rPr>
                <a:t>ThÕ nµo lµ cÇn? ThÕ nµo lµ kiÖm?</a:t>
              </a:r>
              <a:endParaRPr lang="en-US" sz="1800" b="1" i="1" kern="10">
                <a:ln w="9525">
                  <a:noFill/>
                  <a:round/>
                  <a:headEnd/>
                  <a:tailEnd/>
                </a:ln>
                <a:solidFill>
                  <a:srgbClr val="003300"/>
                </a:solidFill>
                <a:effectLst>
                  <a:outerShdw dist="35921" dir="2700000" algn="ctr" rotWithShape="0">
                    <a:srgbClr val="808080"/>
                  </a:outerShdw>
                </a:effectLst>
                <a:latin typeface=".VnTime"/>
              </a:endParaRPr>
            </a:p>
          </p:txBody>
        </p:sp>
      </p:grpSp>
      <p:grpSp>
        <p:nvGrpSpPr>
          <p:cNvPr id="4" name="Group 59"/>
          <p:cNvGrpSpPr>
            <a:grpSpLocks/>
          </p:cNvGrpSpPr>
          <p:nvPr/>
        </p:nvGrpSpPr>
        <p:grpSpPr bwMode="auto">
          <a:xfrm>
            <a:off x="-3492499" y="3078164"/>
            <a:ext cx="14465300" cy="4727575"/>
            <a:chOff x="1374" y="931"/>
            <a:chExt cx="6834" cy="2978"/>
          </a:xfrm>
        </p:grpSpPr>
        <p:sp>
          <p:nvSpPr>
            <p:cNvPr id="25612" name="WordArt 39"/>
            <p:cNvSpPr>
              <a:spLocks noChangeArrowheads="1" noChangeShapeType="1" noTextEdit="1"/>
            </p:cNvSpPr>
            <p:nvPr/>
          </p:nvSpPr>
          <p:spPr bwMode="auto">
            <a:xfrm>
              <a:off x="4464" y="931"/>
              <a:ext cx="3744" cy="1968"/>
            </a:xfrm>
            <a:prstGeom prst="rect">
              <a:avLst/>
            </a:prstGeom>
          </p:spPr>
          <p:txBody>
            <a:bodyPr wrap="none" fromWordArt="1">
              <a:prstTxWarp prst="textSlantUp">
                <a:avLst>
                  <a:gd name="adj" fmla="val 74"/>
                </a:avLst>
              </a:prstTxWarp>
            </a:bodyPr>
            <a:lstStyle/>
            <a:p>
              <a:pPr algn="dist"/>
              <a:r>
                <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rPr>
                <a:t>"Trêi cã bèn mïa: Xu©n, H¹, Thu, D«ng</a:t>
              </a:r>
            </a:p>
            <a:p>
              <a:pPr algn="dist"/>
              <a:r>
                <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rPr>
                <a:t>DÊt cã bèn phu­¬ng: D«ng, T©y, Nam, B¾c</a:t>
              </a:r>
            </a:p>
            <a:p>
              <a:pPr algn="dist"/>
              <a:r>
                <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rPr>
                <a:t>Ngu­êi cã bèn ®øc: CÇn, KiÖm, Liªm, ChÝnh</a:t>
              </a:r>
            </a:p>
            <a:p>
              <a:pPr algn="dist"/>
              <a:r>
                <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rPr>
                <a:t>ThiÕu mét mïa thi kh«ng thµnh trêi</a:t>
              </a:r>
            </a:p>
            <a:p>
              <a:pPr algn="dist"/>
              <a:r>
                <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rPr>
                <a:t>ThiÕu mét phu­¬ng thi kh«ng thµnh ®Êt</a:t>
              </a:r>
            </a:p>
            <a:p>
              <a:pPr algn="dist"/>
              <a:r>
                <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rPr>
                <a:t>ThiÕu mét ®øc thi kh«ng thµnh ngu­êi”</a:t>
              </a:r>
            </a:p>
          </p:txBody>
        </p:sp>
        <p:sp>
          <p:nvSpPr>
            <p:cNvPr id="25613" name="WordArt 40"/>
            <p:cNvSpPr>
              <a:spLocks noChangeArrowheads="1" noChangeShapeType="1" noTextEdit="1"/>
            </p:cNvSpPr>
            <p:nvPr/>
          </p:nvSpPr>
          <p:spPr bwMode="auto">
            <a:xfrm>
              <a:off x="1374" y="2997"/>
              <a:ext cx="3600" cy="912"/>
            </a:xfrm>
            <a:prstGeom prst="rect">
              <a:avLst/>
            </a:prstGeom>
          </p:spPr>
          <p:txBody>
            <a:bodyPr wrap="none" fromWordArt="1">
              <a:prstTxWarp prst="textSlantUp">
                <a:avLst>
                  <a:gd name="adj" fmla="val 74"/>
                </a:avLst>
              </a:prstTxWarp>
            </a:bodyPr>
            <a:lstStyle/>
            <a:p>
              <a:pPr algn="dist"/>
              <a:endParaRPr lang="en-US" sz="1800" kern="10">
                <a:ln w="9525">
                  <a:noFill/>
                  <a:round/>
                  <a:headEnd/>
                  <a:tailEnd/>
                </a:ln>
                <a:gradFill rotWithShape="1">
                  <a:gsLst>
                    <a:gs pos="0">
                      <a:srgbClr val="0047FF"/>
                    </a:gs>
                    <a:gs pos="6500">
                      <a:srgbClr val="000082"/>
                    </a:gs>
                    <a:gs pos="14000">
                      <a:srgbClr val="0047FF"/>
                    </a:gs>
                    <a:gs pos="21001">
                      <a:srgbClr val="000082"/>
                    </a:gs>
                    <a:gs pos="28500">
                      <a:srgbClr val="0047FF"/>
                    </a:gs>
                    <a:gs pos="36000">
                      <a:srgbClr val="000082"/>
                    </a:gs>
                    <a:gs pos="43500">
                      <a:srgbClr val="0047FF"/>
                    </a:gs>
                    <a:gs pos="50000">
                      <a:srgbClr val="000082"/>
                    </a:gs>
                    <a:gs pos="56500">
                      <a:srgbClr val="0047FF"/>
                    </a:gs>
                    <a:gs pos="64000">
                      <a:srgbClr val="000082"/>
                    </a:gs>
                    <a:gs pos="71500">
                      <a:srgbClr val="0047FF"/>
                    </a:gs>
                    <a:gs pos="78999">
                      <a:srgbClr val="000082"/>
                    </a:gs>
                    <a:gs pos="86000">
                      <a:srgbClr val="0047FF"/>
                    </a:gs>
                    <a:gs pos="93500">
                      <a:srgbClr val="000082"/>
                    </a:gs>
                    <a:gs pos="100000">
                      <a:srgbClr val="0047FF"/>
                    </a:gs>
                  </a:gsLst>
                  <a:lin ang="2700000" scaled="1"/>
                </a:gradFill>
                <a:effectLst>
                  <a:outerShdw dist="35921" dir="2700000" algn="ctr" rotWithShape="0">
                    <a:srgbClr val="808080"/>
                  </a:outerShdw>
                </a:effectLst>
                <a:latin typeface=".VnAristote"/>
              </a:endParaRPr>
            </a:p>
          </p:txBody>
        </p:sp>
      </p:grpSp>
      <p:sp>
        <p:nvSpPr>
          <p:cNvPr id="71742" name="Text Box 62"/>
          <p:cNvSpPr txBox="1">
            <a:spLocks noChangeArrowheads="1"/>
          </p:cNvSpPr>
          <p:nvPr/>
        </p:nvSpPr>
        <p:spPr bwMode="auto">
          <a:xfrm>
            <a:off x="3048000" y="3657600"/>
            <a:ext cx="7924800" cy="400050"/>
          </a:xfrm>
          <a:prstGeom prst="rect">
            <a:avLst/>
          </a:prstGeom>
          <a:noFill/>
          <a:ln w="9525" algn="ctr">
            <a:noFill/>
            <a:miter lim="800000"/>
            <a:headEnd/>
            <a:tailEnd/>
          </a:ln>
          <a:effectLst>
            <a:outerShdw dist="107763" dir="18900000" algn="ctr" rotWithShape="0">
              <a:srgbClr val="808080">
                <a:alpha val="50000"/>
              </a:srgbClr>
            </a:outerShdw>
          </a:effectLst>
        </p:spPr>
        <p:txBody>
          <a:bodyPr lIns="92075" tIns="46038" rIns="92075" bIns="46038">
            <a:spAutoFit/>
          </a:bodyPr>
          <a:lstStyle/>
          <a:p>
            <a:pPr marL="342900" indent="-342900">
              <a:spcBef>
                <a:spcPct val="50000"/>
              </a:spcBef>
              <a:buFont typeface="Wingdings" pitchFamily="2" charset="2"/>
              <a:buNone/>
              <a:defRPr/>
            </a:pPr>
            <a:endParaRPr lang="en-US" sz="2000">
              <a:effectLst>
                <a:outerShdw blurRad="38100" dist="38100" dir="2700000" algn="tl">
                  <a:srgbClr val="C0C0C0"/>
                </a:outerShdw>
              </a:effectLst>
              <a:latin typeface=".VnRevue" pitchFamily="34" charset="0"/>
            </a:endParaRPr>
          </a:p>
        </p:txBody>
      </p:sp>
      <p:sp>
        <p:nvSpPr>
          <p:cNvPr id="71745" name="AutoShape 65"/>
          <p:cNvSpPr>
            <a:spLocks noChangeArrowheads="1"/>
          </p:cNvSpPr>
          <p:nvPr/>
        </p:nvSpPr>
        <p:spPr bwMode="auto">
          <a:xfrm>
            <a:off x="3951643" y="2562113"/>
            <a:ext cx="7315200" cy="3657600"/>
          </a:xfrm>
          <a:prstGeom prst="wedgeRoundRectCallout">
            <a:avLst>
              <a:gd name="adj1" fmla="val -69444"/>
              <a:gd name="adj2" fmla="val -50347"/>
              <a:gd name="adj3" fmla="val 16667"/>
            </a:avLst>
          </a:prstGeom>
          <a:solidFill>
            <a:srgbClr val="ECE084"/>
          </a:solidFill>
          <a:ln w="9525" algn="ctr">
            <a:noFill/>
            <a:miter lim="800000"/>
            <a:headEnd/>
            <a:tailEnd/>
          </a:ln>
          <a:effectLst>
            <a:outerShdw dist="107763" dir="18900000" algn="ctr" rotWithShape="0">
              <a:srgbClr val="808080">
                <a:alpha val="50000"/>
              </a:srgbClr>
            </a:outerShdw>
          </a:effectLst>
        </p:spPr>
        <p:txBody>
          <a:bodyPr lIns="92075" tIns="46038" rIns="92075" bIns="46038"/>
          <a:lstStyle/>
          <a:p>
            <a:pPr marL="342900" indent="-342900" algn="ctr">
              <a:buFont typeface="Wingdings" pitchFamily="2" charset="2"/>
              <a:buNone/>
            </a:pPr>
            <a:r>
              <a:rPr lang="en-US" sz="3200">
                <a:effectLst/>
              </a:rPr>
              <a:t>là lao động cần cù, siêng năng, kế hoạch, sáng tạo; không lười biếng, không ỷ lại, không dựa dẫm. </a:t>
            </a:r>
          </a:p>
        </p:txBody>
      </p:sp>
      <p:sp>
        <p:nvSpPr>
          <p:cNvPr id="71746" name="AutoShape 66">
            <a:hlinkClick r:id="rId4" action="ppaction://hlinksldjump"/>
          </p:cNvPr>
          <p:cNvSpPr>
            <a:spLocks noChangeArrowheads="1"/>
          </p:cNvSpPr>
          <p:nvPr/>
        </p:nvSpPr>
        <p:spPr bwMode="auto">
          <a:xfrm>
            <a:off x="3432885" y="2573767"/>
            <a:ext cx="7823200" cy="3657600"/>
          </a:xfrm>
          <a:prstGeom prst="wedgeRoundRectCallout">
            <a:avLst>
              <a:gd name="adj1" fmla="val -47593"/>
              <a:gd name="adj2" fmla="val -61458"/>
              <a:gd name="adj3" fmla="val 16667"/>
            </a:avLst>
          </a:prstGeom>
          <a:solidFill>
            <a:srgbClr val="ECE084"/>
          </a:solidFill>
          <a:ln w="9525" algn="ctr">
            <a:noFill/>
            <a:miter lim="800000"/>
            <a:headEnd/>
            <a:tailEnd/>
          </a:ln>
          <a:effectLst>
            <a:outerShdw dist="107763" dir="18900000" algn="ctr" rotWithShape="0">
              <a:srgbClr val="808080">
                <a:alpha val="50000"/>
              </a:srgbClr>
            </a:outerShdw>
          </a:effectLst>
        </p:spPr>
        <p:txBody>
          <a:bodyPr lIns="92075" tIns="46038" rIns="92075" bIns="46038"/>
          <a:lstStyle/>
          <a:p>
            <a:pPr marL="342900" indent="-342900" algn="ctr">
              <a:buFont typeface="Wingdings" pitchFamily="2" charset="2"/>
              <a:buNone/>
            </a:pPr>
            <a:r>
              <a:rPr lang="en-US" sz="3200" dirty="0" err="1">
                <a:effectLst/>
              </a:rPr>
              <a:t>là</a:t>
            </a:r>
            <a:r>
              <a:rPr lang="en-US" sz="3200" dirty="0">
                <a:effectLst/>
              </a:rPr>
              <a:t> </a:t>
            </a:r>
            <a:r>
              <a:rPr lang="en-US" sz="3200" dirty="0" err="1">
                <a:effectLst/>
              </a:rPr>
              <a:t>tiết</a:t>
            </a:r>
            <a:r>
              <a:rPr lang="en-US" sz="3200" dirty="0">
                <a:effectLst/>
              </a:rPr>
              <a:t> </a:t>
            </a:r>
            <a:r>
              <a:rPr lang="en-US" sz="3200" dirty="0" err="1">
                <a:effectLst/>
              </a:rPr>
              <a:t>kiệm</a:t>
            </a:r>
            <a:r>
              <a:rPr lang="en-US" sz="3200" dirty="0">
                <a:effectLst/>
              </a:rPr>
              <a:t> </a:t>
            </a:r>
            <a:r>
              <a:rPr lang="en-US" sz="3200" dirty="0" err="1">
                <a:effectLst/>
              </a:rPr>
              <a:t>sức</a:t>
            </a:r>
            <a:r>
              <a:rPr lang="en-US" sz="3200" dirty="0">
                <a:effectLst/>
              </a:rPr>
              <a:t> </a:t>
            </a:r>
            <a:r>
              <a:rPr lang="en-US" sz="3200" dirty="0" err="1">
                <a:effectLst/>
              </a:rPr>
              <a:t>lao</a:t>
            </a:r>
            <a:r>
              <a:rPr lang="en-US" sz="3200" dirty="0">
                <a:effectLst/>
              </a:rPr>
              <a:t> </a:t>
            </a:r>
            <a:r>
              <a:rPr lang="en-US" sz="3200" dirty="0" err="1">
                <a:effectLst/>
              </a:rPr>
              <a:t>động,thì</a:t>
            </a:r>
            <a:r>
              <a:rPr lang="en-US" sz="3200" dirty="0">
                <a:effectLst/>
              </a:rPr>
              <a:t> </a:t>
            </a:r>
            <a:r>
              <a:rPr lang="en-US" sz="3200" dirty="0" err="1">
                <a:effectLst/>
              </a:rPr>
              <a:t>giờ</a:t>
            </a:r>
            <a:r>
              <a:rPr lang="en-US" sz="3200" dirty="0">
                <a:effectLst/>
              </a:rPr>
              <a:t>, </a:t>
            </a:r>
            <a:r>
              <a:rPr lang="en-US" sz="3200" dirty="0" err="1">
                <a:effectLst/>
              </a:rPr>
              <a:t>tiền</a:t>
            </a:r>
            <a:r>
              <a:rPr lang="en-US" sz="3200" dirty="0">
                <a:effectLst/>
              </a:rPr>
              <a:t> </a:t>
            </a:r>
            <a:r>
              <a:rPr lang="en-US" sz="3200" dirty="0" err="1">
                <a:effectLst/>
              </a:rPr>
              <a:t>của</a:t>
            </a:r>
            <a:r>
              <a:rPr lang="en-US" sz="3200" dirty="0">
                <a:effectLst/>
              </a:rPr>
              <a:t>. </a:t>
            </a:r>
            <a:r>
              <a:rPr lang="en-US" sz="3200" dirty="0" err="1">
                <a:effectLst/>
              </a:rPr>
              <a:t>Của</a:t>
            </a:r>
            <a:r>
              <a:rPr lang="en-US" sz="3200" dirty="0">
                <a:effectLst/>
              </a:rPr>
              <a:t> </a:t>
            </a:r>
            <a:r>
              <a:rPr lang="en-US" sz="3200" dirty="0" err="1">
                <a:effectLst/>
              </a:rPr>
              <a:t>nhân</a:t>
            </a:r>
            <a:r>
              <a:rPr lang="en-US" sz="3200" dirty="0">
                <a:effectLst/>
              </a:rPr>
              <a:t> </a:t>
            </a:r>
            <a:r>
              <a:rPr lang="en-US" sz="3200" dirty="0" err="1">
                <a:effectLst/>
              </a:rPr>
              <a:t>dân</a:t>
            </a:r>
            <a:r>
              <a:rPr lang="en-US" sz="3200" dirty="0">
                <a:effectLst/>
              </a:rPr>
              <a:t>, </a:t>
            </a:r>
            <a:r>
              <a:rPr lang="en-US" sz="3200" dirty="0" err="1">
                <a:effectLst/>
              </a:rPr>
              <a:t>đất</a:t>
            </a:r>
            <a:r>
              <a:rPr lang="en-US" sz="3200" dirty="0">
                <a:effectLst/>
              </a:rPr>
              <a:t> </a:t>
            </a:r>
            <a:r>
              <a:rPr lang="en-US" sz="3200" dirty="0" err="1">
                <a:effectLst/>
              </a:rPr>
              <a:t>nước</a:t>
            </a:r>
            <a:r>
              <a:rPr lang="en-US" sz="3200" dirty="0">
                <a:effectLst/>
              </a:rPr>
              <a:t>, </a:t>
            </a:r>
            <a:r>
              <a:rPr lang="en-US" sz="3200" dirty="0" err="1">
                <a:effectLst/>
              </a:rPr>
              <a:t>bản</a:t>
            </a:r>
            <a:r>
              <a:rPr lang="en-US" sz="3200" dirty="0">
                <a:effectLst/>
              </a:rPr>
              <a:t> </a:t>
            </a:r>
            <a:r>
              <a:rPr lang="en-US" sz="3200" dirty="0" err="1">
                <a:effectLst/>
              </a:rPr>
              <a:t>thân</a:t>
            </a:r>
            <a:r>
              <a:rPr lang="en-US" sz="3200" dirty="0">
                <a:effectLst/>
              </a:rPr>
              <a:t> </a:t>
            </a:r>
            <a:r>
              <a:rPr lang="en-US" sz="3200" dirty="0" err="1">
                <a:effectLst/>
              </a:rPr>
              <a:t>mình</a:t>
            </a:r>
            <a:r>
              <a:rPr lang="en-US" sz="3200" dirty="0">
                <a:effectLst/>
              </a:rPr>
              <a:t>. </a:t>
            </a:r>
            <a:r>
              <a:rPr lang="en-US" sz="3200" dirty="0" err="1">
                <a:effectLst/>
              </a:rPr>
              <a:t>Tiết</a:t>
            </a:r>
            <a:r>
              <a:rPr lang="en-US" sz="3200" dirty="0">
                <a:effectLst/>
              </a:rPr>
              <a:t> </a:t>
            </a:r>
            <a:r>
              <a:rPr lang="en-US" sz="3200" dirty="0" err="1">
                <a:effectLst/>
              </a:rPr>
              <a:t>kiệm</a:t>
            </a:r>
            <a:r>
              <a:rPr lang="en-US" sz="3200" dirty="0">
                <a:effectLst/>
              </a:rPr>
              <a:t> </a:t>
            </a:r>
            <a:r>
              <a:rPr lang="en-US" sz="3200" dirty="0" err="1">
                <a:effectLst/>
              </a:rPr>
              <a:t>từ</a:t>
            </a:r>
            <a:r>
              <a:rPr lang="en-US" sz="3200" dirty="0">
                <a:effectLst/>
              </a:rPr>
              <a:t> </a:t>
            </a:r>
            <a:r>
              <a:rPr lang="en-US" sz="3200" dirty="0" err="1">
                <a:effectLst/>
              </a:rPr>
              <a:t>cái</a:t>
            </a:r>
            <a:r>
              <a:rPr lang="en-US" sz="3200" dirty="0">
                <a:effectLst/>
              </a:rPr>
              <a:t> </a:t>
            </a:r>
            <a:r>
              <a:rPr lang="en-US" sz="3200" dirty="0" err="1">
                <a:effectLst/>
              </a:rPr>
              <a:t>nhỏ</a:t>
            </a:r>
            <a:r>
              <a:rPr lang="en-US" sz="3200" dirty="0">
                <a:effectLst/>
              </a:rPr>
              <a:t> </a:t>
            </a:r>
            <a:r>
              <a:rPr lang="en-US" sz="3200" dirty="0" err="1">
                <a:effectLst/>
              </a:rPr>
              <a:t>đến</a:t>
            </a:r>
            <a:r>
              <a:rPr lang="en-US" sz="3200" dirty="0">
                <a:effectLst/>
              </a:rPr>
              <a:t> </a:t>
            </a:r>
            <a:r>
              <a:rPr lang="en-US" sz="3200" dirty="0" err="1">
                <a:effectLst/>
              </a:rPr>
              <a:t>cái</a:t>
            </a:r>
            <a:r>
              <a:rPr lang="en-US" sz="3200" dirty="0">
                <a:effectLst/>
              </a:rPr>
              <a:t> </a:t>
            </a:r>
            <a:r>
              <a:rPr lang="en-US" sz="3200" dirty="0" err="1">
                <a:effectLst/>
              </a:rPr>
              <a:t>lớn</a:t>
            </a:r>
            <a:r>
              <a:rPr lang="en-US" sz="3200" dirty="0">
                <a:effectLst/>
              </a:rPr>
              <a:t>.</a:t>
            </a:r>
          </a:p>
          <a:p>
            <a:pPr marL="342900" indent="-342900" algn="ctr">
              <a:buFont typeface="Wingdings" pitchFamily="2" charset="2"/>
              <a:buNone/>
            </a:pPr>
            <a:r>
              <a:rPr lang="en-US" sz="3200" dirty="0" err="1">
                <a:effectLst/>
              </a:rPr>
              <a:t>Không</a:t>
            </a:r>
            <a:r>
              <a:rPr lang="en-US" sz="3200" dirty="0">
                <a:effectLst/>
              </a:rPr>
              <a:t> </a:t>
            </a:r>
            <a:r>
              <a:rPr lang="en-US" sz="3200" dirty="0" err="1">
                <a:effectLst/>
              </a:rPr>
              <a:t>xa</a:t>
            </a:r>
            <a:r>
              <a:rPr lang="en-US" sz="3200" dirty="0">
                <a:effectLst/>
              </a:rPr>
              <a:t> </a:t>
            </a:r>
            <a:r>
              <a:rPr lang="en-US" sz="3200" dirty="0" err="1"/>
              <a:t>x</a:t>
            </a:r>
            <a:r>
              <a:rPr lang="en-US" sz="3200" dirty="0" err="1" smtClean="0">
                <a:effectLst/>
              </a:rPr>
              <a:t>ỉ</a:t>
            </a:r>
            <a:r>
              <a:rPr lang="en-US" sz="3200" dirty="0">
                <a:effectLst/>
              </a:rPr>
              <a:t>, </a:t>
            </a:r>
            <a:r>
              <a:rPr lang="en-US" sz="3200" dirty="0" err="1">
                <a:effectLst/>
              </a:rPr>
              <a:t>không</a:t>
            </a:r>
            <a:r>
              <a:rPr lang="en-US" sz="3200" dirty="0">
                <a:effectLst/>
              </a:rPr>
              <a:t> </a:t>
            </a:r>
            <a:r>
              <a:rPr lang="en-US" sz="3200" dirty="0" err="1">
                <a:effectLst/>
              </a:rPr>
              <a:t>hoang</a:t>
            </a:r>
            <a:r>
              <a:rPr lang="en-US" sz="3200" dirty="0">
                <a:effectLst/>
              </a:rPr>
              <a:t> </a:t>
            </a:r>
            <a:r>
              <a:rPr lang="en-US" sz="3200" dirty="0" err="1">
                <a:effectLst/>
              </a:rPr>
              <a:t>phí</a:t>
            </a:r>
            <a:r>
              <a:rPr lang="en-US" sz="3200" dirty="0">
                <a:effectLst/>
              </a:rPr>
              <a:t>, </a:t>
            </a:r>
            <a:r>
              <a:rPr lang="en-US" sz="3200" dirty="0" err="1">
                <a:effectLst/>
              </a:rPr>
              <a:t>không</a:t>
            </a:r>
            <a:r>
              <a:rPr lang="en-US" sz="3200" dirty="0">
                <a:effectLst/>
              </a:rPr>
              <a:t> </a:t>
            </a:r>
            <a:r>
              <a:rPr lang="en-US" sz="3200" dirty="0" err="1">
                <a:effectLst/>
              </a:rPr>
              <a:t>bừa</a:t>
            </a:r>
            <a:r>
              <a:rPr lang="en-US" sz="3200" dirty="0">
                <a:effectLst/>
              </a:rPr>
              <a:t> </a:t>
            </a:r>
            <a:r>
              <a:rPr lang="en-US" sz="3200" dirty="0" err="1">
                <a:effectLst/>
              </a:rPr>
              <a:t>bãi</a:t>
            </a:r>
            <a:r>
              <a:rPr lang="en-US" sz="3200" dirty="0">
                <a:effectLst/>
              </a:rPr>
              <a:t>. </a:t>
            </a:r>
          </a:p>
        </p:txBody>
      </p:sp>
      <p:sp>
        <p:nvSpPr>
          <p:cNvPr id="71747" name="AutoShape 67"/>
          <p:cNvSpPr>
            <a:spLocks noChangeArrowheads="1"/>
          </p:cNvSpPr>
          <p:nvPr/>
        </p:nvSpPr>
        <p:spPr bwMode="auto">
          <a:xfrm>
            <a:off x="4368800" y="2034091"/>
            <a:ext cx="7823200" cy="3657600"/>
          </a:xfrm>
          <a:prstGeom prst="wedgeRoundRectCallout">
            <a:avLst>
              <a:gd name="adj1" fmla="val -34065"/>
              <a:gd name="adj2" fmla="val -65236"/>
              <a:gd name="adj3" fmla="val 16667"/>
            </a:avLst>
          </a:prstGeom>
          <a:solidFill>
            <a:srgbClr val="ECE084"/>
          </a:solidFill>
          <a:ln w="9525" algn="ctr">
            <a:noFill/>
            <a:miter lim="800000"/>
            <a:headEnd/>
            <a:tailEnd/>
          </a:ln>
          <a:effectLst>
            <a:outerShdw dist="107763" dir="18900000" algn="ctr" rotWithShape="0">
              <a:srgbClr val="808080">
                <a:alpha val="50000"/>
              </a:srgbClr>
            </a:outerShdw>
          </a:effectLst>
        </p:spPr>
        <p:txBody>
          <a:bodyPr lIns="92075" tIns="46038" rIns="92075" bIns="46038"/>
          <a:lstStyle/>
          <a:p>
            <a:pPr marL="342900" indent="-342900" algn="ctr">
              <a:buFont typeface="Wingdings" pitchFamily="2" charset="2"/>
              <a:buNone/>
            </a:pPr>
            <a:r>
              <a:rPr lang="en-US">
                <a:effectLst/>
              </a:rPr>
              <a:t>là phải trong sạch, tôn trọng của công, của dân; không tham lam địa vị, tiền của, danh tiếng, sung sướng. Hành vi trái với chữ liêm là: cậy quyền thế đục khoét của dân, trộm của công, dìm người giỏi. </a:t>
            </a:r>
          </a:p>
        </p:txBody>
      </p:sp>
      <p:sp>
        <p:nvSpPr>
          <p:cNvPr id="71748" name="AutoShape 68">
            <a:hlinkClick r:id="rId5" action="ppaction://hlinkpres?slideindex=1&amp;slidetitle="/>
          </p:cNvPr>
          <p:cNvSpPr>
            <a:spLocks noChangeArrowheads="1"/>
          </p:cNvSpPr>
          <p:nvPr/>
        </p:nvSpPr>
        <p:spPr bwMode="auto">
          <a:xfrm>
            <a:off x="3544048" y="2355925"/>
            <a:ext cx="7518400" cy="3200400"/>
          </a:xfrm>
          <a:prstGeom prst="wedgeRoundRectCallout">
            <a:avLst>
              <a:gd name="adj1" fmla="val -12528"/>
              <a:gd name="adj2" fmla="val -78870"/>
              <a:gd name="adj3" fmla="val 16667"/>
            </a:avLst>
          </a:prstGeom>
          <a:solidFill>
            <a:srgbClr val="ECE084"/>
          </a:solidFill>
          <a:ln w="9525" algn="ctr">
            <a:noFill/>
            <a:miter lim="800000"/>
            <a:headEnd/>
            <a:tailEnd/>
          </a:ln>
          <a:effectLst>
            <a:outerShdw dist="107763" dir="18900000" algn="ctr" rotWithShape="0">
              <a:srgbClr val="808080">
                <a:alpha val="50000"/>
              </a:srgbClr>
            </a:outerShdw>
          </a:effectLst>
        </p:spPr>
        <p:txBody>
          <a:bodyPr lIns="92075" tIns="46038" rIns="92075" bIns="46038"/>
          <a:lstStyle/>
          <a:p>
            <a:pPr marL="342900" indent="-342900" algn="ctr">
              <a:buFont typeface="Wingdings" pitchFamily="2" charset="2"/>
              <a:buNone/>
            </a:pPr>
            <a:r>
              <a:rPr lang="en-US" sz="3200" dirty="0" err="1">
                <a:effectLst/>
              </a:rPr>
              <a:t>là</a:t>
            </a:r>
            <a:r>
              <a:rPr lang="en-US" sz="3200" dirty="0">
                <a:effectLst/>
              </a:rPr>
              <a:t> </a:t>
            </a:r>
            <a:r>
              <a:rPr lang="en-US" sz="3200" dirty="0" err="1">
                <a:effectLst/>
              </a:rPr>
              <a:t>thẳng</a:t>
            </a:r>
            <a:r>
              <a:rPr lang="en-US" sz="3200" dirty="0">
                <a:effectLst/>
              </a:rPr>
              <a:t> </a:t>
            </a:r>
            <a:r>
              <a:rPr lang="en-US" sz="3200" dirty="0" err="1">
                <a:effectLst/>
              </a:rPr>
              <a:t>thắn</a:t>
            </a:r>
            <a:r>
              <a:rPr lang="en-US" sz="3200" dirty="0">
                <a:effectLst/>
              </a:rPr>
              <a:t>, </a:t>
            </a:r>
            <a:r>
              <a:rPr lang="en-US" sz="3200" dirty="0" err="1">
                <a:effectLst/>
              </a:rPr>
              <a:t>đứng</a:t>
            </a:r>
            <a:r>
              <a:rPr lang="en-US" sz="3200" dirty="0">
                <a:effectLst/>
              </a:rPr>
              <a:t> </a:t>
            </a:r>
            <a:r>
              <a:rPr lang="en-US" sz="3200" dirty="0" err="1">
                <a:effectLst/>
              </a:rPr>
              <a:t>đắn</a:t>
            </a:r>
            <a:r>
              <a:rPr lang="en-US" sz="3200" dirty="0">
                <a:effectLst/>
              </a:rPr>
              <a:t>, </a:t>
            </a:r>
            <a:r>
              <a:rPr lang="en-US" sz="3200" dirty="0" err="1">
                <a:effectLst/>
              </a:rPr>
              <a:t>chân</a:t>
            </a:r>
            <a:r>
              <a:rPr lang="en-US" sz="3200" dirty="0">
                <a:effectLst/>
              </a:rPr>
              <a:t> </a:t>
            </a:r>
            <a:r>
              <a:rPr lang="en-US" sz="3200" dirty="0" err="1">
                <a:effectLst/>
              </a:rPr>
              <a:t>thành</a:t>
            </a:r>
            <a:r>
              <a:rPr lang="en-US" sz="3200" dirty="0">
                <a:effectLst/>
              </a:rPr>
              <a:t>:</a:t>
            </a:r>
          </a:p>
          <a:p>
            <a:pPr marL="342900" indent="-342900" algn="ctr">
              <a:buFont typeface="Wingdings" pitchFamily="2" charset="2"/>
              <a:buNone/>
            </a:pPr>
            <a:r>
              <a:rPr lang="en-US" sz="3200" dirty="0" err="1">
                <a:effectLst/>
              </a:rPr>
              <a:t>Đối</a:t>
            </a:r>
            <a:r>
              <a:rPr lang="en-US" sz="3200" dirty="0">
                <a:effectLst/>
              </a:rPr>
              <a:t> </a:t>
            </a:r>
            <a:r>
              <a:rPr lang="en-US" sz="3200" dirty="0" err="1">
                <a:effectLst/>
              </a:rPr>
              <a:t>với</a:t>
            </a:r>
            <a:r>
              <a:rPr lang="en-US" sz="3200" dirty="0">
                <a:effectLst/>
              </a:rPr>
              <a:t> </a:t>
            </a:r>
            <a:r>
              <a:rPr lang="en-US" sz="3200" dirty="0" err="1">
                <a:effectLst/>
              </a:rPr>
              <a:t>mình</a:t>
            </a:r>
            <a:r>
              <a:rPr lang="en-US" sz="3200" dirty="0">
                <a:effectLst/>
              </a:rPr>
              <a:t>;</a:t>
            </a:r>
          </a:p>
          <a:p>
            <a:pPr marL="342900" indent="-342900" algn="ctr">
              <a:buFont typeface="Wingdings" pitchFamily="2" charset="2"/>
              <a:buNone/>
            </a:pPr>
            <a:r>
              <a:rPr lang="en-US" sz="3200" dirty="0" err="1">
                <a:effectLst/>
              </a:rPr>
              <a:t>Đối</a:t>
            </a:r>
            <a:r>
              <a:rPr lang="en-US" sz="3200" dirty="0">
                <a:effectLst/>
              </a:rPr>
              <a:t> </a:t>
            </a:r>
            <a:r>
              <a:rPr lang="en-US" sz="3200" dirty="0" err="1">
                <a:effectLst/>
              </a:rPr>
              <a:t>với</a:t>
            </a:r>
            <a:r>
              <a:rPr lang="en-US" sz="3200" dirty="0">
                <a:effectLst/>
              </a:rPr>
              <a:t> </a:t>
            </a:r>
            <a:r>
              <a:rPr lang="en-US" sz="3200" dirty="0" err="1">
                <a:effectLst/>
              </a:rPr>
              <a:t>người</a:t>
            </a:r>
            <a:r>
              <a:rPr lang="en-US" sz="3200" dirty="0">
                <a:effectLst/>
              </a:rPr>
              <a:t>;</a:t>
            </a:r>
          </a:p>
          <a:p>
            <a:pPr marL="342900" indent="-342900" algn="ctr">
              <a:buFont typeface="Wingdings" pitchFamily="2" charset="2"/>
              <a:buNone/>
            </a:pPr>
            <a:r>
              <a:rPr lang="en-US" sz="3200" dirty="0" err="1">
                <a:effectLst/>
              </a:rPr>
              <a:t>Đối</a:t>
            </a:r>
            <a:r>
              <a:rPr lang="en-US" sz="3200" dirty="0">
                <a:effectLst/>
              </a:rPr>
              <a:t> </a:t>
            </a:r>
            <a:r>
              <a:rPr lang="en-US" sz="3200" dirty="0" err="1">
                <a:effectLst/>
              </a:rPr>
              <a:t>với</a:t>
            </a:r>
            <a:r>
              <a:rPr lang="en-US" sz="3200" dirty="0">
                <a:effectLst/>
              </a:rPr>
              <a:t> </a:t>
            </a:r>
            <a:r>
              <a:rPr lang="en-US" sz="3200" dirty="0" err="1">
                <a:effectLst/>
              </a:rPr>
              <a:t>việc</a:t>
            </a:r>
            <a:r>
              <a:rPr lang="en-US" sz="3200" dirty="0">
                <a:effectLst/>
              </a:rPr>
              <a:t>. </a:t>
            </a:r>
          </a:p>
        </p:txBody>
      </p:sp>
      <p:sp>
        <p:nvSpPr>
          <p:cNvPr id="71749" name="AutoShape 69"/>
          <p:cNvSpPr>
            <a:spLocks noChangeArrowheads="1"/>
          </p:cNvSpPr>
          <p:nvPr/>
        </p:nvSpPr>
        <p:spPr bwMode="auto">
          <a:xfrm>
            <a:off x="3732904" y="2138978"/>
            <a:ext cx="7924800" cy="3810000"/>
          </a:xfrm>
          <a:prstGeom prst="wedgeRoundRectCallout">
            <a:avLst>
              <a:gd name="adj1" fmla="val 18750"/>
              <a:gd name="adj2" fmla="val -82667"/>
              <a:gd name="adj3" fmla="val 16667"/>
            </a:avLst>
          </a:prstGeom>
          <a:solidFill>
            <a:srgbClr val="ECE084"/>
          </a:solidFill>
          <a:ln w="9525" algn="ctr">
            <a:noFill/>
            <a:miter lim="800000"/>
            <a:headEnd/>
            <a:tailEnd/>
          </a:ln>
          <a:effectLst>
            <a:outerShdw dist="107763" dir="18900000" algn="ctr" rotWithShape="0">
              <a:srgbClr val="808080">
                <a:alpha val="50000"/>
              </a:srgbClr>
            </a:outerShdw>
          </a:effectLst>
        </p:spPr>
        <p:txBody>
          <a:bodyPr lIns="92075" tIns="46038" rIns="92075" bIns="46038"/>
          <a:lstStyle/>
          <a:p>
            <a:pPr algn="ctr">
              <a:buFont typeface="Wingdings" pitchFamily="2" charset="2"/>
              <a:buNone/>
            </a:pPr>
            <a:r>
              <a:rPr lang="en-US" dirty="0" err="1">
                <a:effectLst/>
              </a:rPr>
              <a:t>là</a:t>
            </a:r>
            <a:r>
              <a:rPr lang="en-US" dirty="0">
                <a:effectLst/>
              </a:rPr>
              <a:t> </a:t>
            </a:r>
            <a:r>
              <a:rPr lang="en-US" dirty="0" err="1">
                <a:effectLst/>
              </a:rPr>
              <a:t>làm</a:t>
            </a:r>
            <a:r>
              <a:rPr lang="en-US" dirty="0">
                <a:effectLst/>
              </a:rPr>
              <a:t> </a:t>
            </a:r>
            <a:r>
              <a:rPr lang="en-US" dirty="0" err="1">
                <a:effectLst/>
              </a:rPr>
              <a:t>bất</a:t>
            </a:r>
            <a:r>
              <a:rPr lang="en-US" dirty="0">
                <a:effectLst/>
              </a:rPr>
              <a:t> </a:t>
            </a:r>
            <a:r>
              <a:rPr lang="en-US" dirty="0" err="1">
                <a:effectLst/>
              </a:rPr>
              <a:t>cứ</a:t>
            </a:r>
            <a:r>
              <a:rPr lang="en-US" dirty="0">
                <a:effectLst/>
              </a:rPr>
              <a:t> </a:t>
            </a:r>
            <a:r>
              <a:rPr lang="en-US" dirty="0" err="1">
                <a:effectLst/>
              </a:rPr>
              <a:t>việc</a:t>
            </a:r>
            <a:r>
              <a:rPr lang="en-US" dirty="0">
                <a:effectLst/>
              </a:rPr>
              <a:t> </a:t>
            </a:r>
            <a:r>
              <a:rPr lang="en-US" dirty="0" err="1">
                <a:effectLst/>
              </a:rPr>
              <a:t>gì</a:t>
            </a:r>
            <a:r>
              <a:rPr lang="en-US" dirty="0">
                <a:effectLst/>
              </a:rPr>
              <a:t> </a:t>
            </a:r>
            <a:r>
              <a:rPr lang="en-US" dirty="0" err="1">
                <a:effectLst/>
              </a:rPr>
              <a:t>cũng</a:t>
            </a:r>
            <a:r>
              <a:rPr lang="en-US" dirty="0">
                <a:effectLst/>
              </a:rPr>
              <a:t> </a:t>
            </a:r>
            <a:r>
              <a:rPr lang="en-US" dirty="0" err="1">
                <a:effectLst/>
              </a:rPr>
              <a:t>đừng</a:t>
            </a:r>
            <a:r>
              <a:rPr lang="en-US" dirty="0">
                <a:effectLst/>
              </a:rPr>
              <a:t> </a:t>
            </a:r>
            <a:r>
              <a:rPr lang="en-US" dirty="0" err="1">
                <a:effectLst/>
              </a:rPr>
              <a:t>nghĩ</a:t>
            </a:r>
            <a:r>
              <a:rPr lang="en-US" dirty="0">
                <a:effectLst/>
              </a:rPr>
              <a:t> </a:t>
            </a:r>
            <a:r>
              <a:rPr lang="en-US" dirty="0" err="1">
                <a:effectLst/>
              </a:rPr>
              <a:t>đến</a:t>
            </a:r>
            <a:r>
              <a:rPr lang="en-US" dirty="0">
                <a:effectLst/>
              </a:rPr>
              <a:t> </a:t>
            </a:r>
            <a:r>
              <a:rPr lang="en-US" dirty="0" err="1">
                <a:effectLst/>
              </a:rPr>
              <a:t>mình</a:t>
            </a:r>
            <a:r>
              <a:rPr lang="en-US" dirty="0">
                <a:effectLst/>
              </a:rPr>
              <a:t> </a:t>
            </a:r>
            <a:r>
              <a:rPr lang="en-US" dirty="0" err="1">
                <a:effectLst/>
              </a:rPr>
              <a:t>trước</a:t>
            </a:r>
            <a:r>
              <a:rPr lang="en-US" dirty="0">
                <a:effectLst/>
              </a:rPr>
              <a:t>, </a:t>
            </a:r>
            <a:r>
              <a:rPr lang="en-US" dirty="0" err="1">
                <a:effectLst/>
              </a:rPr>
              <a:t>chỉ</a:t>
            </a:r>
            <a:r>
              <a:rPr lang="en-US" dirty="0">
                <a:effectLst/>
              </a:rPr>
              <a:t> </a:t>
            </a:r>
            <a:r>
              <a:rPr lang="en-US" dirty="0" err="1">
                <a:effectLst/>
              </a:rPr>
              <a:t>biết</a:t>
            </a:r>
            <a:r>
              <a:rPr lang="en-US" dirty="0">
                <a:effectLst/>
              </a:rPr>
              <a:t> </a:t>
            </a:r>
            <a:r>
              <a:rPr lang="en-US" dirty="0" err="1">
                <a:effectLst/>
              </a:rPr>
              <a:t>vì</a:t>
            </a:r>
            <a:r>
              <a:rPr lang="en-US" dirty="0">
                <a:effectLst/>
              </a:rPr>
              <a:t> </a:t>
            </a:r>
            <a:r>
              <a:rPr lang="en-US" dirty="0" err="1">
                <a:effectLst/>
              </a:rPr>
              <a:t>Đảng</a:t>
            </a:r>
            <a:r>
              <a:rPr lang="en-US" dirty="0">
                <a:effectLst/>
              </a:rPr>
              <a:t>, </a:t>
            </a:r>
            <a:r>
              <a:rPr lang="en-US" dirty="0" err="1">
                <a:effectLst/>
              </a:rPr>
              <a:t>vì</a:t>
            </a:r>
            <a:r>
              <a:rPr lang="en-US" dirty="0">
                <a:effectLst/>
              </a:rPr>
              <a:t> </a:t>
            </a:r>
            <a:r>
              <a:rPr lang="en-US" dirty="0" err="1">
                <a:effectLst/>
              </a:rPr>
              <a:t>Tổ</a:t>
            </a:r>
            <a:r>
              <a:rPr lang="en-US" dirty="0">
                <a:effectLst/>
              </a:rPr>
              <a:t> </a:t>
            </a:r>
            <a:r>
              <a:rPr lang="en-US" dirty="0" err="1">
                <a:effectLst/>
              </a:rPr>
              <a:t>quốc</a:t>
            </a:r>
            <a:r>
              <a:rPr lang="en-US" dirty="0">
                <a:effectLst/>
              </a:rPr>
              <a:t>, </a:t>
            </a:r>
            <a:r>
              <a:rPr lang="en-US" dirty="0" err="1">
                <a:effectLst/>
              </a:rPr>
              <a:t>vì</a:t>
            </a:r>
            <a:r>
              <a:rPr lang="en-US" dirty="0">
                <a:effectLst/>
              </a:rPr>
              <a:t> </a:t>
            </a:r>
            <a:r>
              <a:rPr lang="en-US" dirty="0" err="1">
                <a:effectLst/>
              </a:rPr>
              <a:t>nhân</a:t>
            </a:r>
            <a:r>
              <a:rPr lang="en-US" dirty="0">
                <a:effectLst/>
              </a:rPr>
              <a:t> </a:t>
            </a:r>
            <a:r>
              <a:rPr lang="en-US" dirty="0" err="1">
                <a:effectLst/>
              </a:rPr>
              <a:t>dân</a:t>
            </a:r>
            <a:r>
              <a:rPr lang="en-US" dirty="0">
                <a:effectLst/>
              </a:rPr>
              <a:t>.</a:t>
            </a:r>
          </a:p>
          <a:p>
            <a:pPr algn="ctr">
              <a:buFont typeface="Wingdings" pitchFamily="2" charset="2"/>
              <a:buNone/>
            </a:pPr>
            <a:r>
              <a:rPr lang="en-US" dirty="0" err="1">
                <a:effectLst/>
              </a:rPr>
              <a:t>Là</a:t>
            </a:r>
            <a:r>
              <a:rPr lang="en-US" dirty="0">
                <a:effectLst/>
              </a:rPr>
              <a:t> </a:t>
            </a:r>
            <a:r>
              <a:rPr lang="en-US" dirty="0" err="1">
                <a:effectLst/>
              </a:rPr>
              <a:t>sự</a:t>
            </a:r>
            <a:r>
              <a:rPr lang="en-US" dirty="0">
                <a:effectLst/>
              </a:rPr>
              <a:t> </a:t>
            </a:r>
            <a:r>
              <a:rPr lang="en-US" dirty="0" err="1">
                <a:effectLst/>
              </a:rPr>
              <a:t>nối</a:t>
            </a:r>
            <a:r>
              <a:rPr lang="en-US" dirty="0">
                <a:effectLst/>
              </a:rPr>
              <a:t> </a:t>
            </a:r>
            <a:r>
              <a:rPr lang="en-US" dirty="0" err="1">
                <a:effectLst/>
              </a:rPr>
              <a:t>tiếp</a:t>
            </a:r>
            <a:r>
              <a:rPr lang="en-US" dirty="0">
                <a:effectLst/>
              </a:rPr>
              <a:t> </a:t>
            </a:r>
            <a:r>
              <a:rPr lang="en-US" dirty="0" err="1">
                <a:effectLst/>
              </a:rPr>
              <a:t>của</a:t>
            </a:r>
            <a:r>
              <a:rPr lang="en-US" dirty="0">
                <a:effectLst/>
              </a:rPr>
              <a:t> </a:t>
            </a:r>
            <a:r>
              <a:rPr lang="en-US" dirty="0" err="1">
                <a:effectLst/>
              </a:rPr>
              <a:t>Cần</a:t>
            </a:r>
            <a:r>
              <a:rPr lang="en-US" dirty="0">
                <a:effectLst/>
              </a:rPr>
              <a:t>, </a:t>
            </a:r>
            <a:r>
              <a:rPr lang="en-US" dirty="0" err="1">
                <a:effectLst/>
              </a:rPr>
              <a:t>Kiệm</a:t>
            </a:r>
            <a:r>
              <a:rPr lang="en-US" dirty="0">
                <a:effectLst/>
              </a:rPr>
              <a:t>, </a:t>
            </a:r>
            <a:r>
              <a:rPr lang="en-US" dirty="0" err="1">
                <a:effectLst/>
              </a:rPr>
              <a:t>Liêm</a:t>
            </a:r>
            <a:r>
              <a:rPr lang="en-US" dirty="0">
                <a:effectLst/>
              </a:rPr>
              <a:t>, </a:t>
            </a:r>
            <a:r>
              <a:rPr lang="en-US" dirty="0" err="1">
                <a:effectLst/>
              </a:rPr>
              <a:t>Chính</a:t>
            </a:r>
            <a:r>
              <a:rPr lang="en-US" dirty="0">
                <a:effectLst/>
              </a:rPr>
              <a:t>; </a:t>
            </a:r>
            <a:r>
              <a:rPr lang="en-US" dirty="0" err="1">
                <a:effectLst/>
              </a:rPr>
              <a:t>thực</a:t>
            </a:r>
            <a:r>
              <a:rPr lang="en-US" dirty="0">
                <a:effectLst/>
              </a:rPr>
              <a:t> </a:t>
            </a:r>
            <a:r>
              <a:rPr lang="en-US" dirty="0" err="1">
                <a:effectLst/>
              </a:rPr>
              <a:t>hiện</a:t>
            </a:r>
            <a:r>
              <a:rPr lang="en-US" dirty="0">
                <a:effectLst/>
              </a:rPr>
              <a:t> 4 </a:t>
            </a:r>
            <a:r>
              <a:rPr lang="en-US" dirty="0" err="1">
                <a:effectLst/>
              </a:rPr>
              <a:t>đức</a:t>
            </a:r>
            <a:r>
              <a:rPr lang="en-US" dirty="0">
                <a:effectLst/>
              </a:rPr>
              <a:t> </a:t>
            </a:r>
            <a:r>
              <a:rPr lang="en-US" dirty="0" err="1">
                <a:effectLst/>
              </a:rPr>
              <a:t>đó</a:t>
            </a:r>
            <a:r>
              <a:rPr lang="en-US" dirty="0">
                <a:effectLst/>
              </a:rPr>
              <a:t> </a:t>
            </a:r>
            <a:r>
              <a:rPr lang="en-US" dirty="0" err="1">
                <a:effectLst/>
              </a:rPr>
              <a:t>thì</a:t>
            </a:r>
            <a:r>
              <a:rPr lang="en-US" dirty="0">
                <a:effectLst/>
              </a:rPr>
              <a:t> </a:t>
            </a:r>
            <a:r>
              <a:rPr lang="en-US" dirty="0" err="1">
                <a:effectLst/>
              </a:rPr>
              <a:t>ắt</a:t>
            </a:r>
            <a:r>
              <a:rPr lang="en-US" dirty="0">
                <a:effectLst/>
              </a:rPr>
              <a:t> </a:t>
            </a:r>
            <a:r>
              <a:rPr lang="en-US" dirty="0" err="1">
                <a:effectLst/>
              </a:rPr>
              <a:t>dẫn</a:t>
            </a:r>
            <a:r>
              <a:rPr lang="en-US" dirty="0">
                <a:effectLst/>
              </a:rPr>
              <a:t> </a:t>
            </a:r>
            <a:r>
              <a:rPr lang="en-US" dirty="0" err="1">
                <a:effectLst/>
              </a:rPr>
              <a:t>đến</a:t>
            </a:r>
            <a:r>
              <a:rPr lang="en-US" dirty="0">
                <a:effectLst/>
              </a:rPr>
              <a:t> </a:t>
            </a:r>
            <a:r>
              <a:rPr lang="en-US" dirty="0" err="1">
                <a:effectLst/>
              </a:rPr>
              <a:t>Chí</a:t>
            </a:r>
            <a:r>
              <a:rPr lang="en-US" dirty="0">
                <a:effectLst/>
              </a:rPr>
              <a:t> </a:t>
            </a:r>
            <a:r>
              <a:rPr lang="en-US" dirty="0" err="1">
                <a:effectLst/>
              </a:rPr>
              <a:t>công</a:t>
            </a:r>
            <a:r>
              <a:rPr lang="en-US" dirty="0">
                <a:effectLst/>
              </a:rPr>
              <a:t> </a:t>
            </a:r>
            <a:r>
              <a:rPr lang="en-US" dirty="0" err="1">
                <a:effectLst/>
              </a:rPr>
              <a:t>vô</a:t>
            </a:r>
            <a:r>
              <a:rPr lang="en-US" dirty="0">
                <a:effectLst/>
              </a:rPr>
              <a:t> </a:t>
            </a:r>
            <a:r>
              <a:rPr lang="en-US" dirty="0" err="1">
                <a:effectLst/>
              </a:rPr>
              <a:t>tư</a:t>
            </a:r>
            <a:r>
              <a:rPr lang="en-US" dirty="0">
                <a:effectLst/>
              </a:rPr>
              <a:t>; </a:t>
            </a:r>
            <a:r>
              <a:rPr lang="en-US" dirty="0" err="1">
                <a:effectLst/>
              </a:rPr>
              <a:t>là</a:t>
            </a:r>
            <a:r>
              <a:rPr lang="en-US" dirty="0">
                <a:effectLst/>
              </a:rPr>
              <a:t> </a:t>
            </a:r>
            <a:r>
              <a:rPr lang="en-US" dirty="0" err="1">
                <a:effectLst/>
              </a:rPr>
              <a:t>quét</a:t>
            </a:r>
            <a:r>
              <a:rPr lang="en-US" dirty="0">
                <a:effectLst/>
              </a:rPr>
              <a:t> </a:t>
            </a:r>
            <a:r>
              <a:rPr lang="en-US" dirty="0" err="1">
                <a:effectLst/>
              </a:rPr>
              <a:t>sạch</a:t>
            </a:r>
            <a:r>
              <a:rPr lang="en-US" dirty="0">
                <a:effectLst/>
              </a:rPr>
              <a:t> </a:t>
            </a:r>
            <a:r>
              <a:rPr lang="en-US" dirty="0" err="1">
                <a:effectLst/>
              </a:rPr>
              <a:t>chủ</a:t>
            </a:r>
            <a:r>
              <a:rPr lang="en-US" dirty="0">
                <a:effectLst/>
              </a:rPr>
              <a:t> </a:t>
            </a:r>
            <a:r>
              <a:rPr lang="en-US" dirty="0" err="1">
                <a:effectLst/>
              </a:rPr>
              <a:t>nghĩa</a:t>
            </a:r>
            <a:r>
              <a:rPr lang="en-US" dirty="0">
                <a:effectLst/>
              </a:rPr>
              <a:t> </a:t>
            </a:r>
            <a:r>
              <a:rPr lang="en-US" dirty="0" err="1">
                <a:effectLst/>
              </a:rPr>
              <a:t>cá</a:t>
            </a:r>
            <a:r>
              <a:rPr lang="en-US" dirty="0">
                <a:effectLst/>
              </a:rPr>
              <a:t> </a:t>
            </a:r>
            <a:r>
              <a:rPr lang="en-US" dirty="0" err="1">
                <a:effectLst/>
              </a:rPr>
              <a:t>nhân</a:t>
            </a:r>
            <a:r>
              <a:rPr lang="en-US" dirty="0">
                <a:effectLs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xit" presetSubtype="0" fill="hold" nodeType="clickEffect">
                                  <p:stCondLst>
                                    <p:cond delay="0"/>
                                  </p:stCondLst>
                                  <p:childTnLst>
                                    <p:anim calcmode="lin" valueType="num">
                                      <p:cBhvr>
                                        <p:cTn id="13" dur="1000"/>
                                        <p:tgtEl>
                                          <p:spTgt spid="4"/>
                                        </p:tgtEl>
                                        <p:attrNameLst>
                                          <p:attrName>ppt_w</p:attrName>
                                        </p:attrNameLst>
                                      </p:cBhvr>
                                      <p:tavLst>
                                        <p:tav tm="0">
                                          <p:val>
                                            <p:strVal val="ppt_w"/>
                                          </p:val>
                                        </p:tav>
                                        <p:tav tm="100000">
                                          <p:val>
                                            <p:strVal val="ppt_w*0.70"/>
                                          </p:val>
                                        </p:tav>
                                      </p:tavLst>
                                    </p:anim>
                                    <p:anim calcmode="lin" valueType="num">
                                      <p:cBhvr>
                                        <p:cTn id="14" dur="1000"/>
                                        <p:tgtEl>
                                          <p:spTgt spid="4"/>
                                        </p:tgtEl>
                                        <p:attrNameLst>
                                          <p:attrName>ppt_h</p:attrName>
                                        </p:attrNameLst>
                                      </p:cBhvr>
                                      <p:tavLst>
                                        <p:tav tm="0">
                                          <p:val>
                                            <p:strVal val="ppt_h"/>
                                          </p:val>
                                        </p:tav>
                                        <p:tav tm="100000">
                                          <p:val>
                                            <p:strVal val="ppt_h"/>
                                          </p:val>
                                        </p:tav>
                                      </p:tavLst>
                                    </p:anim>
                                    <p:animEffect transition="out" filter="fade">
                                      <p:cBhvr>
                                        <p:cTn id="15" dur="1000"/>
                                        <p:tgtEl>
                                          <p:spTgt spid="4"/>
                                        </p:tgtEl>
                                      </p:cBhvr>
                                    </p:animEffect>
                                    <p:set>
                                      <p:cBhvr>
                                        <p:cTn id="16" dur="1" fill="hold">
                                          <p:stCondLst>
                                            <p:cond delay="999"/>
                                          </p:stCondLst>
                                        </p:cTn>
                                        <p:tgtEl>
                                          <p:spTgt spid="4"/>
                                        </p:tgtEl>
                                        <p:attrNameLst>
                                          <p:attrName>style.visibility</p:attrName>
                                        </p:attrNameLst>
                                      </p:cBhvr>
                                      <p:to>
                                        <p:strVal val="hidden"/>
                                      </p:to>
                                    </p:set>
                                  </p:childTnLst>
                                </p:cTn>
                              </p:par>
                            </p:childTnLst>
                          </p:cTn>
                        </p:par>
                        <p:par>
                          <p:cTn id="17" fill="hold" nodeType="afterGroup">
                            <p:stCondLst>
                              <p:cond delay="1000"/>
                            </p:stCondLst>
                            <p:childTnLst>
                              <p:par>
                                <p:cTn id="18" presetID="53"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3000" fill="hold"/>
                                        <p:tgtEl>
                                          <p:spTgt spid="2"/>
                                        </p:tgtEl>
                                        <p:attrNameLst>
                                          <p:attrName>ppt_w</p:attrName>
                                        </p:attrNameLst>
                                      </p:cBhvr>
                                      <p:tavLst>
                                        <p:tav tm="0">
                                          <p:val>
                                            <p:fltVal val="0"/>
                                          </p:val>
                                        </p:tav>
                                        <p:tav tm="100000">
                                          <p:val>
                                            <p:strVal val="#ppt_w"/>
                                          </p:val>
                                        </p:tav>
                                      </p:tavLst>
                                    </p:anim>
                                    <p:anim calcmode="lin" valueType="num">
                                      <p:cBhvr>
                                        <p:cTn id="21" dur="3000" fill="hold"/>
                                        <p:tgtEl>
                                          <p:spTgt spid="2"/>
                                        </p:tgtEl>
                                        <p:attrNameLst>
                                          <p:attrName>ppt_h</p:attrName>
                                        </p:attrNameLst>
                                      </p:cBhvr>
                                      <p:tavLst>
                                        <p:tav tm="0">
                                          <p:val>
                                            <p:fltVal val="0"/>
                                          </p:val>
                                        </p:tav>
                                        <p:tav tm="100000">
                                          <p:val>
                                            <p:strVal val="#ppt_h"/>
                                          </p:val>
                                        </p:tav>
                                      </p:tavLst>
                                    </p:anim>
                                    <p:animEffect transition="in" filter="fade">
                                      <p:cBhvr>
                                        <p:cTn id="22" dur="3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xit" presetSubtype="0" fill="hold" nodeType="clickEffect">
                                  <p:stCondLst>
                                    <p:cond delay="0"/>
                                  </p:stCondLst>
                                  <p:childTnLst>
                                    <p:anim calcmode="lin" valueType="num">
                                      <p:cBhvr>
                                        <p:cTn id="26" dur="500"/>
                                        <p:tgtEl>
                                          <p:spTgt spid="2"/>
                                        </p:tgtEl>
                                        <p:attrNameLst>
                                          <p:attrName>ppt_w</p:attrName>
                                        </p:attrNameLst>
                                      </p:cBhvr>
                                      <p:tavLst>
                                        <p:tav tm="0">
                                          <p:val>
                                            <p:strVal val="ppt_w"/>
                                          </p:val>
                                        </p:tav>
                                        <p:tav tm="100000">
                                          <p:val>
                                            <p:fltVal val="0"/>
                                          </p:val>
                                        </p:tav>
                                      </p:tavLst>
                                    </p:anim>
                                    <p:anim calcmode="lin" valueType="num">
                                      <p:cBhvr>
                                        <p:cTn id="27" dur="500"/>
                                        <p:tgtEl>
                                          <p:spTgt spid="2"/>
                                        </p:tgtEl>
                                        <p:attrNameLst>
                                          <p:attrName>ppt_h</p:attrName>
                                        </p:attrNameLst>
                                      </p:cBhvr>
                                      <p:tavLst>
                                        <p:tav tm="0">
                                          <p:val>
                                            <p:strVal val="ppt_h"/>
                                          </p:val>
                                        </p:tav>
                                        <p:tav tm="100000">
                                          <p:val>
                                            <p:fltVal val="0"/>
                                          </p:val>
                                        </p:tav>
                                      </p:tavLst>
                                    </p:anim>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745"/>
                                        </p:tgtEl>
                                        <p:attrNameLst>
                                          <p:attrName>style.visibility</p:attrName>
                                        </p:attrNameLst>
                                      </p:cBhvr>
                                      <p:to>
                                        <p:strVal val="visible"/>
                                      </p:to>
                                    </p:set>
                                    <p:animEffect transition="in" filter="wipe(down)">
                                      <p:cBhvr>
                                        <p:cTn id="34" dur="500"/>
                                        <p:tgtEl>
                                          <p:spTgt spid="717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xit" presetSubtype="0" fill="hold" grpId="1" nodeType="clickEffect">
                                  <p:stCondLst>
                                    <p:cond delay="0"/>
                                  </p:stCondLst>
                                  <p:childTnLst>
                                    <p:anim calcmode="lin" valueType="num">
                                      <p:cBhvr>
                                        <p:cTn id="38" dur="1000"/>
                                        <p:tgtEl>
                                          <p:spTgt spid="71745"/>
                                        </p:tgtEl>
                                        <p:attrNameLst>
                                          <p:attrName>ppt_w</p:attrName>
                                        </p:attrNameLst>
                                      </p:cBhvr>
                                      <p:tavLst>
                                        <p:tav tm="0">
                                          <p:val>
                                            <p:strVal val="ppt_w"/>
                                          </p:val>
                                        </p:tav>
                                        <p:tav tm="100000">
                                          <p:val>
                                            <p:strVal val="ppt_w*0.70"/>
                                          </p:val>
                                        </p:tav>
                                      </p:tavLst>
                                    </p:anim>
                                    <p:anim calcmode="lin" valueType="num">
                                      <p:cBhvr>
                                        <p:cTn id="39" dur="1000"/>
                                        <p:tgtEl>
                                          <p:spTgt spid="71745"/>
                                        </p:tgtEl>
                                        <p:attrNameLst>
                                          <p:attrName>ppt_h</p:attrName>
                                        </p:attrNameLst>
                                      </p:cBhvr>
                                      <p:tavLst>
                                        <p:tav tm="0">
                                          <p:val>
                                            <p:strVal val="ppt_h"/>
                                          </p:val>
                                        </p:tav>
                                        <p:tav tm="100000">
                                          <p:val>
                                            <p:strVal val="ppt_h"/>
                                          </p:val>
                                        </p:tav>
                                      </p:tavLst>
                                    </p:anim>
                                    <p:animEffect transition="out" filter="fade">
                                      <p:cBhvr>
                                        <p:cTn id="40" dur="1000"/>
                                        <p:tgtEl>
                                          <p:spTgt spid="71745"/>
                                        </p:tgtEl>
                                      </p:cBhvr>
                                    </p:animEffect>
                                    <p:set>
                                      <p:cBhvr>
                                        <p:cTn id="41" dur="1" fill="hold">
                                          <p:stCondLst>
                                            <p:cond delay="999"/>
                                          </p:stCondLst>
                                        </p:cTn>
                                        <p:tgtEl>
                                          <p:spTgt spid="71745"/>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1746"/>
                                        </p:tgtEl>
                                        <p:attrNameLst>
                                          <p:attrName>style.visibility</p:attrName>
                                        </p:attrNameLst>
                                      </p:cBhvr>
                                      <p:to>
                                        <p:strVal val="visible"/>
                                      </p:to>
                                    </p:set>
                                    <p:animEffect transition="in" filter="wipe(down)">
                                      <p:cBhvr>
                                        <p:cTn id="46" dur="2000"/>
                                        <p:tgtEl>
                                          <p:spTgt spid="7174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5" presetClass="exit" presetSubtype="0" fill="hold" grpId="1" nodeType="clickEffect">
                                  <p:stCondLst>
                                    <p:cond delay="0"/>
                                  </p:stCondLst>
                                  <p:childTnLst>
                                    <p:anim calcmode="lin" valueType="num">
                                      <p:cBhvr>
                                        <p:cTn id="50" dur="1000"/>
                                        <p:tgtEl>
                                          <p:spTgt spid="71746"/>
                                        </p:tgtEl>
                                        <p:attrNameLst>
                                          <p:attrName>ppt_w</p:attrName>
                                        </p:attrNameLst>
                                      </p:cBhvr>
                                      <p:tavLst>
                                        <p:tav tm="0">
                                          <p:val>
                                            <p:strVal val="ppt_w"/>
                                          </p:val>
                                        </p:tav>
                                        <p:tav tm="100000">
                                          <p:val>
                                            <p:strVal val="ppt_w*0.70"/>
                                          </p:val>
                                        </p:tav>
                                      </p:tavLst>
                                    </p:anim>
                                    <p:anim calcmode="lin" valueType="num">
                                      <p:cBhvr>
                                        <p:cTn id="51" dur="1000"/>
                                        <p:tgtEl>
                                          <p:spTgt spid="71746"/>
                                        </p:tgtEl>
                                        <p:attrNameLst>
                                          <p:attrName>ppt_h</p:attrName>
                                        </p:attrNameLst>
                                      </p:cBhvr>
                                      <p:tavLst>
                                        <p:tav tm="0">
                                          <p:val>
                                            <p:strVal val="ppt_h"/>
                                          </p:val>
                                        </p:tav>
                                        <p:tav tm="100000">
                                          <p:val>
                                            <p:strVal val="ppt_h"/>
                                          </p:val>
                                        </p:tav>
                                      </p:tavLst>
                                    </p:anim>
                                    <p:animEffect transition="out" filter="fade">
                                      <p:cBhvr>
                                        <p:cTn id="52" dur="1000"/>
                                        <p:tgtEl>
                                          <p:spTgt spid="71746"/>
                                        </p:tgtEl>
                                      </p:cBhvr>
                                    </p:animEffect>
                                    <p:set>
                                      <p:cBhvr>
                                        <p:cTn id="53" dur="1" fill="hold">
                                          <p:stCondLst>
                                            <p:cond delay="999"/>
                                          </p:stCondLst>
                                        </p:cTn>
                                        <p:tgtEl>
                                          <p:spTgt spid="71746"/>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1747"/>
                                        </p:tgtEl>
                                        <p:attrNameLst>
                                          <p:attrName>style.visibility</p:attrName>
                                        </p:attrNameLst>
                                      </p:cBhvr>
                                      <p:to>
                                        <p:strVal val="visible"/>
                                      </p:to>
                                    </p:set>
                                    <p:animEffect transition="in" filter="wipe(down)">
                                      <p:cBhvr>
                                        <p:cTn id="58" dur="2000"/>
                                        <p:tgtEl>
                                          <p:spTgt spid="7174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5" presetClass="exit" presetSubtype="0" fill="hold" grpId="1" nodeType="clickEffect">
                                  <p:stCondLst>
                                    <p:cond delay="0"/>
                                  </p:stCondLst>
                                  <p:childTnLst>
                                    <p:anim calcmode="lin" valueType="num">
                                      <p:cBhvr>
                                        <p:cTn id="62" dur="1000"/>
                                        <p:tgtEl>
                                          <p:spTgt spid="71747"/>
                                        </p:tgtEl>
                                        <p:attrNameLst>
                                          <p:attrName>ppt_w</p:attrName>
                                        </p:attrNameLst>
                                      </p:cBhvr>
                                      <p:tavLst>
                                        <p:tav tm="0">
                                          <p:val>
                                            <p:strVal val="ppt_w"/>
                                          </p:val>
                                        </p:tav>
                                        <p:tav tm="100000">
                                          <p:val>
                                            <p:strVal val="ppt_w*0.70"/>
                                          </p:val>
                                        </p:tav>
                                      </p:tavLst>
                                    </p:anim>
                                    <p:anim calcmode="lin" valueType="num">
                                      <p:cBhvr>
                                        <p:cTn id="63" dur="1000"/>
                                        <p:tgtEl>
                                          <p:spTgt spid="71747"/>
                                        </p:tgtEl>
                                        <p:attrNameLst>
                                          <p:attrName>ppt_h</p:attrName>
                                        </p:attrNameLst>
                                      </p:cBhvr>
                                      <p:tavLst>
                                        <p:tav tm="0">
                                          <p:val>
                                            <p:strVal val="ppt_h"/>
                                          </p:val>
                                        </p:tav>
                                        <p:tav tm="100000">
                                          <p:val>
                                            <p:strVal val="ppt_h"/>
                                          </p:val>
                                        </p:tav>
                                      </p:tavLst>
                                    </p:anim>
                                    <p:animEffect transition="out" filter="fade">
                                      <p:cBhvr>
                                        <p:cTn id="64" dur="1000"/>
                                        <p:tgtEl>
                                          <p:spTgt spid="71747"/>
                                        </p:tgtEl>
                                      </p:cBhvr>
                                    </p:animEffect>
                                    <p:set>
                                      <p:cBhvr>
                                        <p:cTn id="65" dur="1" fill="hold">
                                          <p:stCondLst>
                                            <p:cond delay="999"/>
                                          </p:stCondLst>
                                        </p:cTn>
                                        <p:tgtEl>
                                          <p:spTgt spid="71747"/>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1748"/>
                                        </p:tgtEl>
                                        <p:attrNameLst>
                                          <p:attrName>style.visibility</p:attrName>
                                        </p:attrNameLst>
                                      </p:cBhvr>
                                      <p:to>
                                        <p:strVal val="visible"/>
                                      </p:to>
                                    </p:set>
                                    <p:animEffect transition="in" filter="wipe(down)">
                                      <p:cBhvr>
                                        <p:cTn id="70" dur="2000"/>
                                        <p:tgtEl>
                                          <p:spTgt spid="7174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5" presetClass="exit" presetSubtype="0" fill="hold" grpId="1" nodeType="clickEffect">
                                  <p:stCondLst>
                                    <p:cond delay="0"/>
                                  </p:stCondLst>
                                  <p:childTnLst>
                                    <p:anim calcmode="lin" valueType="num">
                                      <p:cBhvr>
                                        <p:cTn id="74" dur="1000"/>
                                        <p:tgtEl>
                                          <p:spTgt spid="71748"/>
                                        </p:tgtEl>
                                        <p:attrNameLst>
                                          <p:attrName>ppt_w</p:attrName>
                                        </p:attrNameLst>
                                      </p:cBhvr>
                                      <p:tavLst>
                                        <p:tav tm="0">
                                          <p:val>
                                            <p:strVal val="ppt_w"/>
                                          </p:val>
                                        </p:tav>
                                        <p:tav tm="100000">
                                          <p:val>
                                            <p:strVal val="ppt_w*0.70"/>
                                          </p:val>
                                        </p:tav>
                                      </p:tavLst>
                                    </p:anim>
                                    <p:anim calcmode="lin" valueType="num">
                                      <p:cBhvr>
                                        <p:cTn id="75" dur="1000"/>
                                        <p:tgtEl>
                                          <p:spTgt spid="71748"/>
                                        </p:tgtEl>
                                        <p:attrNameLst>
                                          <p:attrName>ppt_h</p:attrName>
                                        </p:attrNameLst>
                                      </p:cBhvr>
                                      <p:tavLst>
                                        <p:tav tm="0">
                                          <p:val>
                                            <p:strVal val="ppt_h"/>
                                          </p:val>
                                        </p:tav>
                                        <p:tav tm="100000">
                                          <p:val>
                                            <p:strVal val="ppt_h"/>
                                          </p:val>
                                        </p:tav>
                                      </p:tavLst>
                                    </p:anim>
                                    <p:animEffect transition="out" filter="fade">
                                      <p:cBhvr>
                                        <p:cTn id="76" dur="1000"/>
                                        <p:tgtEl>
                                          <p:spTgt spid="71748"/>
                                        </p:tgtEl>
                                      </p:cBhvr>
                                    </p:animEffect>
                                    <p:set>
                                      <p:cBhvr>
                                        <p:cTn id="77" dur="1" fill="hold">
                                          <p:stCondLst>
                                            <p:cond delay="999"/>
                                          </p:stCondLst>
                                        </p:cTn>
                                        <p:tgtEl>
                                          <p:spTgt spid="71748"/>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1749"/>
                                        </p:tgtEl>
                                        <p:attrNameLst>
                                          <p:attrName>style.visibility</p:attrName>
                                        </p:attrNameLst>
                                      </p:cBhvr>
                                      <p:to>
                                        <p:strVal val="visible"/>
                                      </p:to>
                                    </p:set>
                                    <p:animEffect transition="in" filter="wipe(down)">
                                      <p:cBhvr>
                                        <p:cTn id="82" dur="2000"/>
                                        <p:tgtEl>
                                          <p:spTgt spid="717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5" presetClass="exit" presetSubtype="0" fill="hold" grpId="1" nodeType="clickEffect">
                                  <p:stCondLst>
                                    <p:cond delay="0"/>
                                  </p:stCondLst>
                                  <p:childTnLst>
                                    <p:anim calcmode="lin" valueType="num">
                                      <p:cBhvr>
                                        <p:cTn id="86" dur="1000"/>
                                        <p:tgtEl>
                                          <p:spTgt spid="71749"/>
                                        </p:tgtEl>
                                        <p:attrNameLst>
                                          <p:attrName>ppt_w</p:attrName>
                                        </p:attrNameLst>
                                      </p:cBhvr>
                                      <p:tavLst>
                                        <p:tav tm="0">
                                          <p:val>
                                            <p:strVal val="ppt_w"/>
                                          </p:val>
                                        </p:tav>
                                        <p:tav tm="100000">
                                          <p:val>
                                            <p:strVal val="ppt_w*0.70"/>
                                          </p:val>
                                        </p:tav>
                                      </p:tavLst>
                                    </p:anim>
                                    <p:anim calcmode="lin" valueType="num">
                                      <p:cBhvr>
                                        <p:cTn id="87" dur="1000"/>
                                        <p:tgtEl>
                                          <p:spTgt spid="71749"/>
                                        </p:tgtEl>
                                        <p:attrNameLst>
                                          <p:attrName>ppt_h</p:attrName>
                                        </p:attrNameLst>
                                      </p:cBhvr>
                                      <p:tavLst>
                                        <p:tav tm="0">
                                          <p:val>
                                            <p:strVal val="ppt_h"/>
                                          </p:val>
                                        </p:tav>
                                        <p:tav tm="100000">
                                          <p:val>
                                            <p:strVal val="ppt_h"/>
                                          </p:val>
                                        </p:tav>
                                      </p:tavLst>
                                    </p:anim>
                                    <p:animEffect transition="out" filter="fade">
                                      <p:cBhvr>
                                        <p:cTn id="88" dur="1000"/>
                                        <p:tgtEl>
                                          <p:spTgt spid="71749"/>
                                        </p:tgtEl>
                                      </p:cBhvr>
                                    </p:animEffect>
                                    <p:set>
                                      <p:cBhvr>
                                        <p:cTn id="89" dur="1" fill="hold">
                                          <p:stCondLst>
                                            <p:cond delay="999"/>
                                          </p:stCondLst>
                                        </p:cTn>
                                        <p:tgtEl>
                                          <p:spTgt spid="717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5" grpId="0" animBg="1"/>
      <p:bldP spid="71745" grpId="1" animBg="1"/>
      <p:bldP spid="71746" grpId="0" animBg="1"/>
      <p:bldP spid="71746" grpId="1" animBg="1"/>
      <p:bldP spid="71747" grpId="0" animBg="1"/>
      <p:bldP spid="71747" grpId="1" animBg="1"/>
      <p:bldP spid="71748" grpId="0" animBg="1"/>
      <p:bldP spid="71748" grpId="1" animBg="1"/>
      <p:bldP spid="71749" grpId="0" animBg="1"/>
      <p:bldP spid="7174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4" descr="xuc-dong-10-buc-anh-doi-thuong-cua-bac-ho"/>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a:xfrm>
            <a:off x="101600" y="3276600"/>
            <a:ext cx="7416800" cy="3429000"/>
          </a:xfrm>
          <a:solidFill>
            <a:srgbClr val="FFCCFF"/>
          </a:solidFill>
        </p:spPr>
        <p:txBody>
          <a:bodyPr>
            <a:normAutofit lnSpcReduction="10000"/>
          </a:bodyPr>
          <a:lstStyle/>
          <a:p>
            <a:pPr>
              <a:lnSpc>
                <a:spcPct val="80000"/>
              </a:lnSpc>
              <a:buFontTx/>
              <a:buNone/>
            </a:pPr>
            <a:endParaRPr lang="en-US" sz="2000" b="1" i="1">
              <a:solidFill>
                <a:srgbClr val="0000CC"/>
              </a:solidFill>
            </a:endParaRPr>
          </a:p>
          <a:p>
            <a:pPr>
              <a:lnSpc>
                <a:spcPct val="80000"/>
              </a:lnSpc>
              <a:buFontTx/>
              <a:buNone/>
            </a:pPr>
            <a:r>
              <a:rPr lang="en-US" sz="1800" b="1" i="1">
                <a:solidFill>
                  <a:srgbClr val="0000CC"/>
                </a:solidFill>
              </a:rPr>
              <a:t>Nhà gác đơn sơ, một góc vườn</a:t>
            </a:r>
          </a:p>
          <a:p>
            <a:pPr>
              <a:lnSpc>
                <a:spcPct val="80000"/>
              </a:lnSpc>
              <a:buFontTx/>
              <a:buNone/>
            </a:pPr>
            <a:r>
              <a:rPr lang="en-US" sz="1800" b="1" i="1">
                <a:solidFill>
                  <a:srgbClr val="0000CC"/>
                </a:solidFill>
              </a:rPr>
              <a:t>Gỗ thường mộc mạc chẳng mùi sơn</a:t>
            </a:r>
          </a:p>
          <a:p>
            <a:pPr>
              <a:lnSpc>
                <a:spcPct val="80000"/>
              </a:lnSpc>
              <a:buFontTx/>
              <a:buNone/>
            </a:pPr>
            <a:r>
              <a:rPr lang="en-US" sz="1800" b="1" i="1">
                <a:solidFill>
                  <a:srgbClr val="0000CC"/>
                </a:solidFill>
              </a:rPr>
              <a:t>Giường mây chiếu cói, đơn chăn gối</a:t>
            </a:r>
          </a:p>
          <a:p>
            <a:pPr>
              <a:lnSpc>
                <a:spcPct val="80000"/>
              </a:lnSpc>
              <a:buFontTx/>
              <a:buNone/>
            </a:pPr>
            <a:r>
              <a:rPr lang="en-US" sz="1800" b="1" i="1">
                <a:solidFill>
                  <a:srgbClr val="0000CC"/>
                </a:solidFill>
              </a:rPr>
              <a:t>Tủ nhỏ, vừa treo mấy áo sờn</a:t>
            </a:r>
          </a:p>
          <a:p>
            <a:pPr>
              <a:lnSpc>
                <a:spcPct val="80000"/>
              </a:lnSpc>
              <a:buFontTx/>
              <a:buNone/>
            </a:pPr>
            <a:r>
              <a:rPr lang="en-US" sz="1800" b="1" i="1">
                <a:solidFill>
                  <a:srgbClr val="0000CC"/>
                </a:solidFill>
              </a:rPr>
              <a:t>...</a:t>
            </a:r>
          </a:p>
          <a:p>
            <a:pPr>
              <a:lnSpc>
                <a:spcPct val="80000"/>
              </a:lnSpc>
              <a:buFontTx/>
              <a:buNone/>
            </a:pPr>
            <a:r>
              <a:rPr lang="en-US" sz="1800" b="1" i="1">
                <a:solidFill>
                  <a:srgbClr val="0000CC"/>
                </a:solidFill>
              </a:rPr>
              <a:t>Thong dong chiếc gậy gác bên bàn</a:t>
            </a:r>
          </a:p>
          <a:p>
            <a:pPr>
              <a:lnSpc>
                <a:spcPct val="80000"/>
              </a:lnSpc>
              <a:buFontTx/>
              <a:buNone/>
            </a:pPr>
            <a:r>
              <a:rPr lang="en-US" sz="1800" b="1" i="1">
                <a:solidFill>
                  <a:srgbClr val="0000CC"/>
                </a:solidFill>
              </a:rPr>
              <a:t>Còn đôi dép cũ, mòn quai gót</a:t>
            </a:r>
          </a:p>
          <a:p>
            <a:pPr>
              <a:lnSpc>
                <a:spcPct val="80000"/>
              </a:lnSpc>
              <a:buFontTx/>
              <a:buNone/>
            </a:pPr>
            <a:r>
              <a:rPr lang="en-US" sz="1800" b="1" i="1">
                <a:solidFill>
                  <a:srgbClr val="0000CC"/>
                </a:solidFill>
              </a:rPr>
              <a:t>Bác vẫn thường đi giữa thế gian...</a:t>
            </a:r>
            <a:endParaRPr lang="en-US" sz="1800" b="1">
              <a:solidFill>
                <a:srgbClr val="0000CC"/>
              </a:solidFill>
            </a:endParaRPr>
          </a:p>
          <a:p>
            <a:pPr algn="r">
              <a:lnSpc>
                <a:spcPct val="80000"/>
              </a:lnSpc>
              <a:buFontTx/>
              <a:buNone/>
            </a:pPr>
            <a:r>
              <a:rPr lang="en-US" sz="2000" b="1">
                <a:solidFill>
                  <a:srgbClr val="0000CC"/>
                </a:solidFill>
              </a:rPr>
              <a:t>                                                                           </a:t>
            </a:r>
            <a:r>
              <a:rPr lang="en-US" sz="1600" b="1" i="1">
                <a:solidFill>
                  <a:srgbClr val="0000CC"/>
                </a:solidFill>
              </a:rPr>
              <a:t>(Theo Chân Bác của Tố Hữu).</a:t>
            </a:r>
          </a:p>
        </p:txBody>
      </p:sp>
      <p:pic>
        <p:nvPicPr>
          <p:cNvPr id="128003" name="Picture 3" descr="trang-phe1bba5c-ce1bba7a-bc3a1c"/>
          <p:cNvPicPr>
            <a:picLocks noChangeAspect="1" noChangeArrowheads="1"/>
          </p:cNvPicPr>
          <p:nvPr/>
        </p:nvPicPr>
        <p:blipFill>
          <a:blip r:embed="rId2" cstate="print"/>
          <a:srcRect/>
          <a:stretch>
            <a:fillRect/>
          </a:stretch>
        </p:blipFill>
        <p:spPr bwMode="auto">
          <a:xfrm>
            <a:off x="7929034" y="100014"/>
            <a:ext cx="3856567" cy="3862387"/>
          </a:xfrm>
          <a:prstGeom prst="rect">
            <a:avLst/>
          </a:prstGeom>
          <a:noFill/>
          <a:ln w="9525">
            <a:noFill/>
            <a:miter lim="800000"/>
            <a:headEnd/>
            <a:tailEnd/>
          </a:ln>
        </p:spPr>
      </p:pic>
      <p:pic>
        <p:nvPicPr>
          <p:cNvPr id="128004" name="Picture 4" descr="40%20nam%20nganh%20VH%20-%20Doi%20dep%20bac%20Ho"/>
          <p:cNvPicPr>
            <a:picLocks noChangeAspect="1" noChangeArrowheads="1"/>
          </p:cNvPicPr>
          <p:nvPr/>
        </p:nvPicPr>
        <p:blipFill>
          <a:blip r:embed="rId3" cstate="print"/>
          <a:srcRect/>
          <a:stretch>
            <a:fillRect/>
          </a:stretch>
        </p:blipFill>
        <p:spPr bwMode="auto">
          <a:xfrm>
            <a:off x="7823200" y="4737100"/>
            <a:ext cx="4064000" cy="2044700"/>
          </a:xfrm>
          <a:prstGeom prst="rect">
            <a:avLst/>
          </a:prstGeom>
          <a:noFill/>
          <a:ln w="9525">
            <a:noFill/>
            <a:miter lim="800000"/>
            <a:headEnd/>
            <a:tailEnd/>
          </a:ln>
        </p:spPr>
      </p:pic>
      <p:sp>
        <p:nvSpPr>
          <p:cNvPr id="128005" name="Rectangle 5"/>
          <p:cNvSpPr>
            <a:spLocks noChangeArrowheads="1"/>
          </p:cNvSpPr>
          <p:nvPr/>
        </p:nvSpPr>
        <p:spPr bwMode="auto">
          <a:xfrm>
            <a:off x="7518400" y="4038600"/>
            <a:ext cx="46736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b="1" i="1"/>
              <a:t>Bộ quần áo kaki của Bác Hồ </a:t>
            </a:r>
          </a:p>
          <a:p>
            <a:pPr algn="ctr"/>
            <a:r>
              <a:rPr lang="en-US" b="1" i="1"/>
              <a:t>mặc trong ngày 2/9/1945.</a:t>
            </a:r>
          </a:p>
        </p:txBody>
      </p:sp>
      <p:pic>
        <p:nvPicPr>
          <p:cNvPr id="128006" name="Picture 6" descr="2465287120130201091500352"/>
          <p:cNvPicPr>
            <a:picLocks noChangeAspect="1" noChangeArrowheads="1"/>
          </p:cNvPicPr>
          <p:nvPr/>
        </p:nvPicPr>
        <p:blipFill>
          <a:blip r:embed="rId4" cstate="print"/>
          <a:srcRect/>
          <a:stretch>
            <a:fillRect/>
          </a:stretch>
        </p:blipFill>
        <p:spPr bwMode="auto">
          <a:xfrm>
            <a:off x="101600" y="33338"/>
            <a:ext cx="6299200" cy="3192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6495_246662365570_2251107_n"/>
          <p:cNvPicPr>
            <a:picLocks noChangeAspect="1" noChangeArrowheads="1"/>
          </p:cNvPicPr>
          <p:nvPr/>
        </p:nvPicPr>
        <p:blipFill>
          <a:blip r:embed="rId2" cstate="print"/>
          <a:srcRect/>
          <a:stretch>
            <a:fillRect/>
          </a:stretch>
        </p:blipFill>
        <p:spPr bwMode="auto">
          <a:xfrm>
            <a:off x="1" y="46038"/>
            <a:ext cx="4262967" cy="2978150"/>
          </a:xfrm>
          <a:prstGeom prst="rect">
            <a:avLst/>
          </a:prstGeom>
          <a:noFill/>
          <a:ln w="9525">
            <a:noFill/>
            <a:miter lim="800000"/>
            <a:headEnd/>
            <a:tailEnd/>
          </a:ln>
        </p:spPr>
      </p:pic>
      <p:pic>
        <p:nvPicPr>
          <p:cNvPr id="129027" name="Picture 3" descr="6495_246662495570_7348848_n"/>
          <p:cNvPicPr>
            <a:picLocks noChangeAspect="1" noChangeArrowheads="1"/>
          </p:cNvPicPr>
          <p:nvPr/>
        </p:nvPicPr>
        <p:blipFill>
          <a:blip r:embed="rId3" cstate="print"/>
          <a:srcRect/>
          <a:stretch>
            <a:fillRect/>
          </a:stretch>
        </p:blipFill>
        <p:spPr bwMode="auto">
          <a:xfrm>
            <a:off x="4470401" y="1836738"/>
            <a:ext cx="3848100" cy="2201862"/>
          </a:xfrm>
          <a:prstGeom prst="rect">
            <a:avLst/>
          </a:prstGeom>
          <a:noFill/>
          <a:ln w="9525">
            <a:noFill/>
            <a:miter lim="800000"/>
            <a:headEnd/>
            <a:tailEnd/>
          </a:ln>
        </p:spPr>
      </p:pic>
      <p:pic>
        <p:nvPicPr>
          <p:cNvPr id="129028" name="Picture 4" descr="6495_246662185570_733643_n"/>
          <p:cNvPicPr>
            <a:picLocks noChangeAspect="1" noChangeArrowheads="1"/>
          </p:cNvPicPr>
          <p:nvPr/>
        </p:nvPicPr>
        <p:blipFill>
          <a:blip r:embed="rId4" cstate="print"/>
          <a:srcRect/>
          <a:stretch>
            <a:fillRect/>
          </a:stretch>
        </p:blipFill>
        <p:spPr bwMode="auto">
          <a:xfrm>
            <a:off x="8413752" y="0"/>
            <a:ext cx="3778249" cy="3943350"/>
          </a:xfrm>
          <a:prstGeom prst="rect">
            <a:avLst/>
          </a:prstGeom>
          <a:noFill/>
          <a:ln w="9525">
            <a:noFill/>
            <a:miter lim="800000"/>
            <a:headEnd/>
            <a:tailEnd/>
          </a:ln>
        </p:spPr>
      </p:pic>
      <p:pic>
        <p:nvPicPr>
          <p:cNvPr id="129029" name="Picture 5" descr="6495_246661965570_6006341_n"/>
          <p:cNvPicPr>
            <a:picLocks noChangeAspect="1" noChangeArrowheads="1"/>
          </p:cNvPicPr>
          <p:nvPr/>
        </p:nvPicPr>
        <p:blipFill>
          <a:blip r:embed="rId5" cstate="print"/>
          <a:srcRect/>
          <a:stretch>
            <a:fillRect/>
          </a:stretch>
        </p:blipFill>
        <p:spPr bwMode="auto">
          <a:xfrm>
            <a:off x="101600" y="3695701"/>
            <a:ext cx="5588000" cy="3128963"/>
          </a:xfrm>
          <a:prstGeom prst="rect">
            <a:avLst/>
          </a:prstGeom>
          <a:noFill/>
          <a:ln w="9525">
            <a:noFill/>
            <a:miter lim="800000"/>
            <a:headEnd/>
            <a:tailEnd/>
          </a:ln>
        </p:spPr>
      </p:pic>
      <p:pic>
        <p:nvPicPr>
          <p:cNvPr id="129030" name="Picture 6" descr="6495_246661815570_8064264_n"/>
          <p:cNvPicPr>
            <a:picLocks noChangeAspect="1" noChangeArrowheads="1"/>
          </p:cNvPicPr>
          <p:nvPr/>
        </p:nvPicPr>
        <p:blipFill>
          <a:blip r:embed="rId6" cstate="print"/>
          <a:srcRect/>
          <a:stretch>
            <a:fillRect/>
          </a:stretch>
        </p:blipFill>
        <p:spPr bwMode="auto">
          <a:xfrm>
            <a:off x="8464552" y="3886200"/>
            <a:ext cx="3727449" cy="2971800"/>
          </a:xfrm>
          <a:prstGeom prst="rect">
            <a:avLst/>
          </a:prstGeom>
          <a:noFill/>
          <a:ln w="9525">
            <a:noFill/>
            <a:miter lim="800000"/>
            <a:headEnd/>
            <a:tailEnd/>
          </a:ln>
        </p:spPr>
      </p:pic>
      <p:pic>
        <p:nvPicPr>
          <p:cNvPr id="129031" name="Picture 7" descr="6495_246661700570_3851983_n"/>
          <p:cNvPicPr>
            <a:picLocks noChangeAspect="1" noChangeArrowheads="1"/>
          </p:cNvPicPr>
          <p:nvPr/>
        </p:nvPicPr>
        <p:blipFill>
          <a:blip r:embed="rId7" cstate="print"/>
          <a:srcRect/>
          <a:stretch>
            <a:fillRect/>
          </a:stretch>
        </p:blipFill>
        <p:spPr bwMode="auto">
          <a:xfrm>
            <a:off x="5791201" y="3962400"/>
            <a:ext cx="3086100" cy="2876550"/>
          </a:xfrm>
          <a:prstGeom prst="rect">
            <a:avLst/>
          </a:prstGeom>
          <a:noFill/>
          <a:ln w="9525">
            <a:noFill/>
            <a:miter lim="800000"/>
            <a:headEnd/>
            <a:tailEnd/>
          </a:ln>
        </p:spPr>
      </p:pic>
      <p:sp>
        <p:nvSpPr>
          <p:cNvPr id="129032" name="Rectangle 8"/>
          <p:cNvSpPr>
            <a:spLocks noChangeArrowheads="1"/>
          </p:cNvSpPr>
          <p:nvPr/>
        </p:nvSpPr>
        <p:spPr bwMode="auto">
          <a:xfrm>
            <a:off x="101601" y="3045768"/>
            <a:ext cx="2059731" cy="461665"/>
          </a:xfrm>
          <a:prstGeom prst="rect">
            <a:avLst/>
          </a:prstGeom>
          <a:solidFill>
            <a:srgbClr val="00FFFF"/>
          </a:solidFill>
          <a:ln w="9525">
            <a:noFill/>
            <a:miter lim="800000"/>
            <a:headEnd/>
            <a:tailEnd/>
          </a:ln>
          <a:effectLst/>
        </p:spPr>
        <p:txBody>
          <a:bodyPr wrap="none" anchor="ctr">
            <a:spAutoFit/>
          </a:bodyPr>
          <a:lstStyle/>
          <a:p>
            <a:r>
              <a:rPr lang="en-US" sz="2400" b="1" dirty="0" err="1">
                <a:solidFill>
                  <a:srgbClr val="CC0000"/>
                </a:solidFill>
              </a:rPr>
              <a:t>Kỷ</a:t>
            </a:r>
            <a:r>
              <a:rPr lang="en-US" sz="2400" b="1" dirty="0">
                <a:solidFill>
                  <a:srgbClr val="CC0000"/>
                </a:solidFill>
              </a:rPr>
              <a:t> </a:t>
            </a:r>
            <a:r>
              <a:rPr lang="en-US" sz="2400" b="1" dirty="0" err="1">
                <a:solidFill>
                  <a:srgbClr val="CC0000"/>
                </a:solidFill>
              </a:rPr>
              <a:t>vật</a:t>
            </a:r>
            <a:r>
              <a:rPr lang="en-US" sz="2400" b="1" dirty="0">
                <a:solidFill>
                  <a:srgbClr val="CC0000"/>
                </a:solidFill>
              </a:rPr>
              <a:t> </a:t>
            </a:r>
            <a:r>
              <a:rPr lang="en-US" sz="2400" b="1" dirty="0" err="1" smtClean="0">
                <a:solidFill>
                  <a:srgbClr val="CC0000"/>
                </a:solidFill>
              </a:rPr>
              <a:t>của</a:t>
            </a:r>
            <a:r>
              <a:rPr lang="en-US" sz="2400" b="1" dirty="0" smtClean="0">
                <a:solidFill>
                  <a:srgbClr val="CC0000"/>
                </a:solidFill>
              </a:rPr>
              <a:t> </a:t>
            </a:r>
            <a:r>
              <a:rPr lang="en-US" sz="2400" b="1" dirty="0" err="1" smtClean="0">
                <a:solidFill>
                  <a:srgbClr val="CC0000"/>
                </a:solidFill>
              </a:rPr>
              <a:t>Bác</a:t>
            </a:r>
            <a:r>
              <a:rPr lang="en-US" sz="2400" b="1" dirty="0" smtClean="0">
                <a:solidFill>
                  <a:srgbClr val="CC0000"/>
                </a:solidFill>
              </a:rPr>
              <a:t> </a:t>
            </a:r>
            <a:endParaRPr lang="en-US" sz="2400" b="1" dirty="0">
              <a:solidFill>
                <a:srgbClr val="CC0000"/>
              </a:solidFill>
            </a:endParaRPr>
          </a:p>
        </p:txBody>
      </p:sp>
      <p:pic>
        <p:nvPicPr>
          <p:cNvPr id="129033" name="Picture 9" descr="6495_246665175570_8159135_a"/>
          <p:cNvPicPr>
            <a:picLocks noChangeAspect="1" noChangeArrowheads="1"/>
          </p:cNvPicPr>
          <p:nvPr/>
        </p:nvPicPr>
        <p:blipFill>
          <a:blip r:embed="rId8" cstate="print"/>
          <a:srcRect/>
          <a:stretch>
            <a:fillRect/>
          </a:stretch>
        </p:blipFill>
        <p:spPr bwMode="auto">
          <a:xfrm>
            <a:off x="3759200" y="57150"/>
            <a:ext cx="2286000" cy="1924050"/>
          </a:xfrm>
          <a:prstGeom prst="rect">
            <a:avLst/>
          </a:prstGeom>
          <a:noFill/>
          <a:ln w="9525">
            <a:noFill/>
            <a:miter lim="800000"/>
            <a:headEnd/>
            <a:tailEnd/>
          </a:ln>
        </p:spPr>
      </p:pic>
      <p:pic>
        <p:nvPicPr>
          <p:cNvPr id="129034" name="Picture 10" descr="6495_246660910570_2395202_n"/>
          <p:cNvPicPr>
            <a:picLocks noChangeAspect="1" noChangeArrowheads="1"/>
          </p:cNvPicPr>
          <p:nvPr/>
        </p:nvPicPr>
        <p:blipFill>
          <a:blip r:embed="rId9" cstate="print"/>
          <a:srcRect/>
          <a:stretch>
            <a:fillRect/>
          </a:stretch>
        </p:blipFill>
        <p:spPr bwMode="auto">
          <a:xfrm>
            <a:off x="6354234" y="76200"/>
            <a:ext cx="2281767"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descr="10  vật bất li thân của bác"/>
          <p:cNvPicPr>
            <a:picLocks noChangeAspect="1" noChangeArrowheads="1"/>
          </p:cNvPicPr>
          <p:nvPr/>
        </p:nvPicPr>
        <p:blipFill>
          <a:blip r:embed="rId2" cstate="print"/>
          <a:srcRect/>
          <a:stretch>
            <a:fillRect/>
          </a:stretch>
        </p:blipFill>
        <p:spPr bwMode="auto">
          <a:xfrm>
            <a:off x="4234" y="304800"/>
            <a:ext cx="3958167" cy="2605088"/>
          </a:xfrm>
          <a:prstGeom prst="rect">
            <a:avLst/>
          </a:prstGeom>
          <a:noFill/>
          <a:ln w="9525">
            <a:noFill/>
            <a:miter lim="800000"/>
            <a:headEnd/>
            <a:tailEnd/>
          </a:ln>
        </p:spPr>
      </p:pic>
      <p:sp>
        <p:nvSpPr>
          <p:cNvPr id="131076" name="Rectangle 4"/>
          <p:cNvSpPr>
            <a:spLocks noChangeArrowheads="1"/>
          </p:cNvSpPr>
          <p:nvPr/>
        </p:nvSpPr>
        <p:spPr bwMode="auto">
          <a:xfrm>
            <a:off x="101600" y="1767573"/>
            <a:ext cx="3657600" cy="646331"/>
          </a:xfrm>
          <a:prstGeom prst="rect">
            <a:avLst/>
          </a:prstGeom>
          <a:noFill/>
          <a:ln w="9525">
            <a:noFill/>
            <a:miter lim="800000"/>
            <a:headEnd/>
            <a:tailEnd/>
          </a:ln>
          <a:effectLst/>
        </p:spPr>
        <p:txBody>
          <a:bodyPr anchor="ctr">
            <a:spAutoFit/>
          </a:bodyPr>
          <a:lstStyle/>
          <a:p>
            <a:pPr algn="ctr"/>
            <a:r>
              <a:rPr lang="en-US" b="1" dirty="0" err="1">
                <a:solidFill>
                  <a:schemeClr val="bg1"/>
                </a:solidFill>
              </a:rPr>
              <a:t>Chiếc</a:t>
            </a:r>
            <a:r>
              <a:rPr lang="en-US" b="1" dirty="0">
                <a:solidFill>
                  <a:schemeClr val="bg1"/>
                </a:solidFill>
              </a:rPr>
              <a:t> </a:t>
            </a:r>
            <a:r>
              <a:rPr lang="en-US" b="1" dirty="0" err="1">
                <a:solidFill>
                  <a:schemeClr val="bg1"/>
                </a:solidFill>
              </a:rPr>
              <a:t>vali</a:t>
            </a:r>
            <a:r>
              <a:rPr lang="en-US" b="1" dirty="0">
                <a:solidFill>
                  <a:schemeClr val="bg1"/>
                </a:solidFill>
              </a:rPr>
              <a:t> </a:t>
            </a:r>
            <a:r>
              <a:rPr lang="en-US" b="1" dirty="0" err="1">
                <a:solidFill>
                  <a:schemeClr val="bg1"/>
                </a:solidFill>
              </a:rPr>
              <a:t>mây</a:t>
            </a:r>
            <a:r>
              <a:rPr lang="en-US" b="1" dirty="0">
                <a:solidFill>
                  <a:schemeClr val="bg1"/>
                </a:solidFill>
              </a:rPr>
              <a:t> </a:t>
            </a:r>
            <a:r>
              <a:rPr lang="en-US" b="1" dirty="0" err="1">
                <a:solidFill>
                  <a:schemeClr val="bg1"/>
                </a:solidFill>
              </a:rPr>
              <a:t>đã</a:t>
            </a:r>
            <a:r>
              <a:rPr lang="en-US" b="1" dirty="0">
                <a:solidFill>
                  <a:schemeClr val="bg1"/>
                </a:solidFill>
              </a:rPr>
              <a:t> </a:t>
            </a:r>
            <a:r>
              <a:rPr lang="en-US" b="1" dirty="0" err="1">
                <a:solidFill>
                  <a:schemeClr val="bg1"/>
                </a:solidFill>
              </a:rPr>
              <a:t>theo</a:t>
            </a:r>
            <a:r>
              <a:rPr lang="en-US" b="1" dirty="0">
                <a:solidFill>
                  <a:schemeClr val="bg1"/>
                </a:solidFill>
              </a:rPr>
              <a:t> </a:t>
            </a:r>
            <a:r>
              <a:rPr lang="en-US" b="1" dirty="0" err="1">
                <a:solidFill>
                  <a:schemeClr val="bg1"/>
                </a:solidFill>
              </a:rPr>
              <a:t>chân</a:t>
            </a:r>
            <a:r>
              <a:rPr lang="en-US" b="1" dirty="0">
                <a:solidFill>
                  <a:schemeClr val="bg1"/>
                </a:solidFill>
              </a:rPr>
              <a:t> </a:t>
            </a:r>
          </a:p>
          <a:p>
            <a:pPr algn="ctr"/>
            <a:r>
              <a:rPr lang="en-US" b="1" dirty="0" err="1">
                <a:solidFill>
                  <a:schemeClr val="bg1"/>
                </a:solidFill>
              </a:rPr>
              <a:t>Người</a:t>
            </a:r>
            <a:r>
              <a:rPr lang="en-US" b="1" dirty="0">
                <a:solidFill>
                  <a:schemeClr val="bg1"/>
                </a:solidFill>
              </a:rPr>
              <a:t> </a:t>
            </a:r>
            <a:r>
              <a:rPr lang="en-US" b="1" dirty="0" err="1">
                <a:solidFill>
                  <a:schemeClr val="bg1"/>
                </a:solidFill>
              </a:rPr>
              <a:t>đi</a:t>
            </a:r>
            <a:r>
              <a:rPr lang="en-US" b="1" dirty="0">
                <a:solidFill>
                  <a:schemeClr val="bg1"/>
                </a:solidFill>
              </a:rPr>
              <a:t> </a:t>
            </a:r>
            <a:r>
              <a:rPr lang="en-US" b="1" dirty="0" err="1">
                <a:solidFill>
                  <a:schemeClr val="bg1"/>
                </a:solidFill>
              </a:rPr>
              <a:t>khắp</a:t>
            </a:r>
            <a:r>
              <a:rPr lang="en-US" b="1" dirty="0">
                <a:solidFill>
                  <a:schemeClr val="bg1"/>
                </a:solidFill>
              </a:rPr>
              <a:t> </a:t>
            </a:r>
            <a:r>
              <a:rPr lang="en-US" b="1" dirty="0" err="1">
                <a:solidFill>
                  <a:schemeClr val="bg1"/>
                </a:solidFill>
              </a:rPr>
              <a:t>năm</a:t>
            </a:r>
            <a:r>
              <a:rPr lang="en-US" b="1" dirty="0">
                <a:solidFill>
                  <a:schemeClr val="bg1"/>
                </a:solidFill>
              </a:rPr>
              <a:t> </a:t>
            </a:r>
            <a:r>
              <a:rPr lang="en-US" b="1" dirty="0" err="1">
                <a:solidFill>
                  <a:schemeClr val="bg1"/>
                </a:solidFill>
              </a:rPr>
              <a:t>châu</a:t>
            </a:r>
            <a:r>
              <a:rPr lang="en-US" b="1" dirty="0">
                <a:solidFill>
                  <a:schemeClr val="bg1"/>
                </a:solidFill>
              </a:rPr>
              <a:t> </a:t>
            </a:r>
          </a:p>
        </p:txBody>
      </p:sp>
      <p:pic>
        <p:nvPicPr>
          <p:cNvPr id="131077" name="Picture 5" descr="10  vật bất li thân của bác"/>
          <p:cNvPicPr>
            <a:picLocks noChangeAspect="1" noChangeArrowheads="1"/>
          </p:cNvPicPr>
          <p:nvPr/>
        </p:nvPicPr>
        <p:blipFill>
          <a:blip r:embed="rId3" cstate="print"/>
          <a:srcRect/>
          <a:stretch>
            <a:fillRect/>
          </a:stretch>
        </p:blipFill>
        <p:spPr bwMode="auto">
          <a:xfrm>
            <a:off x="0" y="3063876"/>
            <a:ext cx="3860800" cy="1812925"/>
          </a:xfrm>
          <a:prstGeom prst="rect">
            <a:avLst/>
          </a:prstGeom>
          <a:noFill/>
          <a:ln w="9525">
            <a:noFill/>
            <a:miter lim="800000"/>
            <a:headEnd/>
            <a:tailEnd/>
          </a:ln>
        </p:spPr>
      </p:pic>
      <p:sp>
        <p:nvSpPr>
          <p:cNvPr id="131078" name="Rectangle 6"/>
          <p:cNvSpPr>
            <a:spLocks noChangeArrowheads="1"/>
          </p:cNvSpPr>
          <p:nvPr/>
        </p:nvSpPr>
        <p:spPr bwMode="auto">
          <a:xfrm>
            <a:off x="203200" y="3199884"/>
            <a:ext cx="3657600" cy="369332"/>
          </a:xfrm>
          <a:prstGeom prst="rect">
            <a:avLst/>
          </a:prstGeom>
          <a:noFill/>
          <a:ln w="9525">
            <a:noFill/>
            <a:miter lim="800000"/>
            <a:headEnd/>
            <a:tailEnd/>
          </a:ln>
          <a:effectLst/>
        </p:spPr>
        <p:txBody>
          <a:bodyPr anchor="ctr">
            <a:spAutoFit/>
          </a:bodyPr>
          <a:lstStyle/>
          <a:p>
            <a:r>
              <a:rPr lang="en-US" b="1">
                <a:solidFill>
                  <a:schemeClr val="bg1"/>
                </a:solidFill>
              </a:rPr>
              <a:t>Chiếc kính Bác Hồ hay dùng </a:t>
            </a:r>
          </a:p>
        </p:txBody>
      </p:sp>
      <p:pic>
        <p:nvPicPr>
          <p:cNvPr id="131079" name="Picture 7" descr="10  vật bất li thân của bác"/>
          <p:cNvPicPr>
            <a:picLocks noChangeAspect="1" noChangeArrowheads="1"/>
          </p:cNvPicPr>
          <p:nvPr/>
        </p:nvPicPr>
        <p:blipFill>
          <a:blip r:embed="rId4" cstate="print"/>
          <a:srcRect/>
          <a:stretch>
            <a:fillRect/>
          </a:stretch>
        </p:blipFill>
        <p:spPr bwMode="auto">
          <a:xfrm>
            <a:off x="0" y="5126038"/>
            <a:ext cx="3860800" cy="1274762"/>
          </a:xfrm>
          <a:prstGeom prst="rect">
            <a:avLst/>
          </a:prstGeom>
          <a:noFill/>
          <a:ln w="9525">
            <a:noFill/>
            <a:miter lim="800000"/>
            <a:headEnd/>
            <a:tailEnd/>
          </a:ln>
        </p:spPr>
      </p:pic>
      <p:sp>
        <p:nvSpPr>
          <p:cNvPr id="131080" name="Rectangle 8"/>
          <p:cNvSpPr>
            <a:spLocks noChangeArrowheads="1"/>
          </p:cNvSpPr>
          <p:nvPr/>
        </p:nvSpPr>
        <p:spPr bwMode="auto">
          <a:xfrm>
            <a:off x="152400" y="5927339"/>
            <a:ext cx="3606800" cy="276999"/>
          </a:xfrm>
          <a:prstGeom prst="rect">
            <a:avLst/>
          </a:prstGeom>
          <a:noFill/>
          <a:ln w="9525">
            <a:noFill/>
            <a:miter lim="800000"/>
            <a:headEnd/>
            <a:tailEnd/>
          </a:ln>
          <a:effectLst/>
        </p:spPr>
        <p:txBody>
          <a:bodyPr lIns="0" tIns="0" rIns="0" bIns="0" anchor="ctr">
            <a:spAutoFit/>
          </a:bodyPr>
          <a:lstStyle/>
          <a:p>
            <a:pPr algn="ctr"/>
            <a:r>
              <a:rPr lang="en-US" b="1">
                <a:solidFill>
                  <a:schemeClr val="bg1"/>
                </a:solidFill>
              </a:rPr>
              <a:t>Bút chì mà Bác thường dùng</a:t>
            </a:r>
          </a:p>
        </p:txBody>
      </p:sp>
      <p:pic>
        <p:nvPicPr>
          <p:cNvPr id="131081" name="Picture 9" descr="10  vật bất li thân của bác"/>
          <p:cNvPicPr>
            <a:picLocks noChangeAspect="1" noChangeArrowheads="1"/>
          </p:cNvPicPr>
          <p:nvPr/>
        </p:nvPicPr>
        <p:blipFill>
          <a:blip r:embed="rId5" cstate="print"/>
          <a:srcRect/>
          <a:stretch>
            <a:fillRect/>
          </a:stretch>
        </p:blipFill>
        <p:spPr bwMode="auto">
          <a:xfrm>
            <a:off x="8331200" y="420415"/>
            <a:ext cx="3860800" cy="2192612"/>
          </a:xfrm>
          <a:prstGeom prst="rect">
            <a:avLst/>
          </a:prstGeom>
          <a:noFill/>
          <a:ln w="9525">
            <a:noFill/>
            <a:miter lim="800000"/>
            <a:headEnd/>
            <a:tailEnd/>
          </a:ln>
        </p:spPr>
      </p:pic>
      <p:sp>
        <p:nvSpPr>
          <p:cNvPr id="131082" name="Rectangle 10"/>
          <p:cNvSpPr>
            <a:spLocks noChangeArrowheads="1"/>
          </p:cNvSpPr>
          <p:nvPr/>
        </p:nvSpPr>
        <p:spPr bwMode="auto">
          <a:xfrm>
            <a:off x="8432800" y="2725758"/>
            <a:ext cx="3657600" cy="553998"/>
          </a:xfrm>
          <a:prstGeom prst="rect">
            <a:avLst/>
          </a:prstGeom>
          <a:solidFill>
            <a:srgbClr val="FFFFFF"/>
          </a:solidFill>
          <a:ln w="9525">
            <a:noFill/>
            <a:miter lim="800000"/>
            <a:headEnd/>
            <a:tailEnd/>
          </a:ln>
          <a:effectLst/>
        </p:spPr>
        <p:txBody>
          <a:bodyPr lIns="0" tIns="0" rIns="0" bIns="0" anchor="ctr">
            <a:spAutoFit/>
          </a:bodyPr>
          <a:lstStyle/>
          <a:p>
            <a:pPr algn="ctr"/>
            <a:r>
              <a:rPr lang="en-US" b="1"/>
              <a:t>Bát đũa Người thường dùng khi ở Pác Bó, Cao Bằng</a:t>
            </a:r>
          </a:p>
        </p:txBody>
      </p:sp>
      <p:pic>
        <p:nvPicPr>
          <p:cNvPr id="131083" name="Picture 11" descr="10  vật bất li thân của bác"/>
          <p:cNvPicPr>
            <a:picLocks noChangeAspect="1" noChangeArrowheads="1"/>
          </p:cNvPicPr>
          <p:nvPr/>
        </p:nvPicPr>
        <p:blipFill>
          <a:blip r:embed="rId6" cstate="print"/>
          <a:srcRect/>
          <a:stretch>
            <a:fillRect/>
          </a:stretch>
        </p:blipFill>
        <p:spPr bwMode="auto">
          <a:xfrm>
            <a:off x="8991600" y="3352800"/>
            <a:ext cx="3200400" cy="2795588"/>
          </a:xfrm>
          <a:prstGeom prst="rect">
            <a:avLst/>
          </a:prstGeom>
          <a:noFill/>
          <a:ln w="9525">
            <a:noFill/>
            <a:miter lim="800000"/>
            <a:headEnd/>
            <a:tailEnd/>
          </a:ln>
        </p:spPr>
      </p:pic>
      <p:sp>
        <p:nvSpPr>
          <p:cNvPr id="131084" name="Rectangle 12"/>
          <p:cNvSpPr>
            <a:spLocks noChangeArrowheads="1"/>
          </p:cNvSpPr>
          <p:nvPr/>
        </p:nvSpPr>
        <p:spPr bwMode="auto">
          <a:xfrm>
            <a:off x="8495905" y="6153965"/>
            <a:ext cx="2837122" cy="553998"/>
          </a:xfrm>
          <a:prstGeom prst="rect">
            <a:avLst/>
          </a:prstGeom>
          <a:solidFill>
            <a:srgbClr val="FFFFFF"/>
          </a:solidFill>
          <a:ln w="9525">
            <a:noFill/>
            <a:miter lim="800000"/>
            <a:headEnd/>
            <a:tailEnd/>
          </a:ln>
          <a:effectLst/>
        </p:spPr>
        <p:txBody>
          <a:bodyPr wrap="none" lIns="0" tIns="0" rIns="0" bIns="0" anchor="ctr">
            <a:spAutoFit/>
          </a:bodyPr>
          <a:lstStyle/>
          <a:p>
            <a:pPr algn="ctr"/>
            <a:r>
              <a:rPr lang="en-US" b="1"/>
              <a:t>Hòn đá kỳ vắt Người thường </a:t>
            </a:r>
          </a:p>
          <a:p>
            <a:pPr algn="ctr"/>
            <a:r>
              <a:rPr lang="en-US" b="1"/>
              <a:t>dùng khi đi công tác qua rừng</a:t>
            </a:r>
          </a:p>
        </p:txBody>
      </p:sp>
      <p:pic>
        <p:nvPicPr>
          <p:cNvPr id="131085" name="Picture 13" descr="10  vật bất li thân của bác"/>
          <p:cNvPicPr>
            <a:picLocks noChangeAspect="1" noChangeArrowheads="1"/>
          </p:cNvPicPr>
          <p:nvPr/>
        </p:nvPicPr>
        <p:blipFill>
          <a:blip r:embed="rId7" cstate="print"/>
          <a:srcRect/>
          <a:stretch>
            <a:fillRect/>
          </a:stretch>
        </p:blipFill>
        <p:spPr bwMode="auto">
          <a:xfrm>
            <a:off x="4064000" y="409903"/>
            <a:ext cx="3860800" cy="2438073"/>
          </a:xfrm>
          <a:prstGeom prst="rect">
            <a:avLst/>
          </a:prstGeom>
          <a:noFill/>
          <a:ln w="9525">
            <a:noFill/>
            <a:miter lim="800000"/>
            <a:headEnd/>
            <a:tailEnd/>
          </a:ln>
        </p:spPr>
      </p:pic>
      <p:pic>
        <p:nvPicPr>
          <p:cNvPr id="131086" name="Picture 14" descr="10  vật bất li thân của bác"/>
          <p:cNvPicPr>
            <a:picLocks noChangeAspect="1" noChangeArrowheads="1"/>
          </p:cNvPicPr>
          <p:nvPr/>
        </p:nvPicPr>
        <p:blipFill>
          <a:blip r:embed="rId8" cstate="print"/>
          <a:srcRect/>
          <a:stretch>
            <a:fillRect/>
          </a:stretch>
        </p:blipFill>
        <p:spPr bwMode="auto">
          <a:xfrm>
            <a:off x="7387168" y="3352800"/>
            <a:ext cx="2264833" cy="2795588"/>
          </a:xfrm>
          <a:prstGeom prst="rect">
            <a:avLst/>
          </a:prstGeom>
          <a:noFill/>
          <a:ln w="9525">
            <a:noFill/>
            <a:miter lim="800000"/>
            <a:headEnd/>
            <a:tailEnd/>
          </a:ln>
        </p:spPr>
      </p:pic>
      <p:pic>
        <p:nvPicPr>
          <p:cNvPr id="131087" name="Picture 15" descr="10  vật bất li thân của bác"/>
          <p:cNvPicPr>
            <a:picLocks noChangeAspect="1" noChangeArrowheads="1"/>
          </p:cNvPicPr>
          <p:nvPr/>
        </p:nvPicPr>
        <p:blipFill>
          <a:blip r:embed="rId9" cstate="print"/>
          <a:srcRect/>
          <a:stretch>
            <a:fillRect/>
          </a:stretch>
        </p:blipFill>
        <p:spPr bwMode="auto">
          <a:xfrm>
            <a:off x="5816600" y="3505200"/>
            <a:ext cx="1803400" cy="1919288"/>
          </a:xfrm>
          <a:prstGeom prst="rect">
            <a:avLst/>
          </a:prstGeom>
          <a:noFill/>
          <a:ln w="9525">
            <a:noFill/>
            <a:miter lim="800000"/>
            <a:headEnd/>
            <a:tailEnd/>
          </a:ln>
        </p:spPr>
      </p:pic>
      <p:pic>
        <p:nvPicPr>
          <p:cNvPr id="131088" name="Picture 16" descr="10  vật bất li thân của bác"/>
          <p:cNvPicPr>
            <a:picLocks noChangeAspect="1" noChangeArrowheads="1"/>
          </p:cNvPicPr>
          <p:nvPr/>
        </p:nvPicPr>
        <p:blipFill>
          <a:blip r:embed="rId10" cstate="print"/>
          <a:srcRect/>
          <a:stretch>
            <a:fillRect/>
          </a:stretch>
        </p:blipFill>
        <p:spPr bwMode="auto">
          <a:xfrm>
            <a:off x="3860800" y="5456238"/>
            <a:ext cx="3657600" cy="1401762"/>
          </a:xfrm>
          <a:prstGeom prst="rect">
            <a:avLst/>
          </a:prstGeom>
          <a:noFill/>
          <a:ln w="9525">
            <a:noFill/>
            <a:miter lim="800000"/>
            <a:headEnd/>
            <a:tailEnd/>
          </a:ln>
        </p:spPr>
      </p:pic>
      <p:pic>
        <p:nvPicPr>
          <p:cNvPr id="131089" name="Picture 17" descr="10  vật bất li thân của bác"/>
          <p:cNvPicPr>
            <a:picLocks noChangeAspect="1" noChangeArrowheads="1"/>
          </p:cNvPicPr>
          <p:nvPr/>
        </p:nvPicPr>
        <p:blipFill>
          <a:blip r:embed="rId11" cstate="print"/>
          <a:srcRect/>
          <a:stretch>
            <a:fillRect/>
          </a:stretch>
        </p:blipFill>
        <p:spPr bwMode="auto">
          <a:xfrm>
            <a:off x="3896784" y="3752850"/>
            <a:ext cx="1894416" cy="1657350"/>
          </a:xfrm>
          <a:prstGeom prst="rect">
            <a:avLst/>
          </a:prstGeom>
          <a:noFill/>
          <a:ln w="9525">
            <a:noFill/>
            <a:miter lim="800000"/>
            <a:headEnd/>
            <a:tailEnd/>
          </a:ln>
        </p:spPr>
      </p:pic>
      <p:sp>
        <p:nvSpPr>
          <p:cNvPr id="131090" name="Rectangle 18"/>
          <p:cNvSpPr>
            <a:spLocks noChangeArrowheads="1"/>
          </p:cNvSpPr>
          <p:nvPr/>
        </p:nvSpPr>
        <p:spPr bwMode="auto">
          <a:xfrm>
            <a:off x="4775200" y="3076675"/>
            <a:ext cx="2641600" cy="307777"/>
          </a:xfrm>
          <a:prstGeom prst="rect">
            <a:avLst/>
          </a:prstGeom>
          <a:noFill/>
          <a:ln w="9525">
            <a:noFill/>
            <a:miter lim="800000"/>
            <a:headEnd/>
            <a:tailEnd/>
          </a:ln>
          <a:effectLst/>
        </p:spPr>
        <p:txBody>
          <a:bodyPr anchor="ctr">
            <a:spAutoFit/>
          </a:bodyPr>
          <a:lstStyle/>
          <a:p>
            <a:pPr algn="ctr"/>
            <a:r>
              <a:rPr lang="en-US" sz="1400" b="1">
                <a:solidFill>
                  <a:srgbClr val="CC0000"/>
                </a:solidFill>
              </a:rPr>
              <a:t>Bộ quần áo dân tộc Nùng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
          <p:cNvSpPr>
            <a:spLocks noChangeArrowheads="1" noChangeShapeType="1" noTextEdit="1"/>
          </p:cNvSpPr>
          <p:nvPr/>
        </p:nvSpPr>
        <p:spPr bwMode="auto">
          <a:xfrm>
            <a:off x="2053515" y="1592132"/>
            <a:ext cx="9016104" cy="3048000"/>
          </a:xfrm>
          <a:prstGeom prst="rect">
            <a:avLst/>
          </a:prstGeom>
        </p:spPr>
        <p:txBody>
          <a:bodyPr wrap="none" fromWordArt="1">
            <a:prstTxWarp prst="textSlantUp">
              <a:avLst>
                <a:gd name="adj" fmla="val 55546"/>
              </a:avLst>
            </a:prstTxWarp>
          </a:bodyPr>
          <a:lstStyle/>
          <a:p>
            <a:pPr algn="ctr">
              <a:buFont typeface="Wingdings" pitchFamily="2" charset="2"/>
              <a:buNone/>
              <a:defRPr/>
            </a:pPr>
            <a:r>
              <a:rPr lang="en-US" b="1" dirty="0" smtClean="0">
                <a:ln w="31550" cmpd="sng">
                  <a:solidFill>
                    <a:srgbClr val="00B0F0"/>
                  </a:solidFill>
                  <a:prstDash val="solid"/>
                </a:ln>
                <a:solidFill>
                  <a:srgbClr val="7030A0"/>
                </a:solidFill>
                <a:effectLst>
                  <a:reflection blurRad="6350" stA="55000" endA="300" endPos="45500" dir="5400000" sy="-100000" algn="bl" rotWithShape="0"/>
                </a:effectLst>
              </a:rPr>
              <a:t>6.1.</a:t>
            </a:r>
            <a:r>
              <a:rPr lang="vi-VN" b="1" dirty="0" smtClean="0">
                <a:ln w="31550" cmpd="sng">
                  <a:solidFill>
                    <a:srgbClr val="00B0F0"/>
                  </a:solidFill>
                  <a:prstDash val="solid"/>
                </a:ln>
                <a:solidFill>
                  <a:srgbClr val="7030A0"/>
                </a:solidFill>
                <a:effectLst>
                  <a:reflection blurRad="6350" stA="55000" endA="300" endPos="45500" dir="5400000" sy="-100000" algn="bl" rotWithShape="0"/>
                </a:effectLst>
              </a:rPr>
              <a:t>TƯ</a:t>
            </a:r>
            <a:r>
              <a:rPr lang="en-US" b="1" dirty="0" smtClean="0">
                <a:ln w="31550" cmpd="sng">
                  <a:solidFill>
                    <a:srgbClr val="00B0F0"/>
                  </a:solidFill>
                  <a:prstDash val="solid"/>
                </a:ln>
                <a:solidFill>
                  <a:srgbClr val="7030A0"/>
                </a:solidFill>
                <a:effectLst>
                  <a:reflection blurRad="6350" stA="55000" endA="300" endPos="45500" dir="5400000" sy="-100000" algn="bl" rotWithShape="0"/>
                </a:effectLst>
              </a:rPr>
              <a:t> </a:t>
            </a:r>
            <a:r>
              <a:rPr lang="vi-VN" b="1" dirty="0">
                <a:ln w="31550" cmpd="sng">
                  <a:solidFill>
                    <a:srgbClr val="00B0F0"/>
                  </a:solidFill>
                  <a:prstDash val="solid"/>
                </a:ln>
                <a:solidFill>
                  <a:srgbClr val="7030A0"/>
                </a:solidFill>
                <a:effectLst>
                  <a:reflection blurRad="6350" stA="55000" endA="300" endPos="45500" dir="5400000" sy="-100000" algn="bl" rotWithShape="0"/>
                </a:effectLst>
              </a:rPr>
              <a:t>TƯỞNG HỒ CHÍ MINH V</a:t>
            </a:r>
            <a:r>
              <a:rPr lang="en-US" b="1" dirty="0">
                <a:ln w="31550" cmpd="sng">
                  <a:solidFill>
                    <a:srgbClr val="00B0F0"/>
                  </a:solidFill>
                  <a:prstDash val="solid"/>
                </a:ln>
                <a:solidFill>
                  <a:srgbClr val="7030A0"/>
                </a:solidFill>
                <a:effectLst>
                  <a:reflection blurRad="6350" stA="55000" endA="300" endPos="45500" dir="5400000" sy="-100000" algn="bl" rotWithShape="0"/>
                </a:effectLst>
              </a:rPr>
              <a:t>Ề VĂN </a:t>
            </a:r>
            <a:r>
              <a:rPr lang="vi-VN" b="1" dirty="0">
                <a:ln w="31550" cmpd="sng">
                  <a:solidFill>
                    <a:srgbClr val="00B0F0"/>
                  </a:solidFill>
                  <a:prstDash val="solid"/>
                </a:ln>
                <a:solidFill>
                  <a:srgbClr val="7030A0"/>
                </a:solidFill>
                <a:effectLst>
                  <a:reflection blurRad="6350" stA="55000" endA="300" endPos="45500" dir="5400000" sy="-100000" algn="bl" rotWithShape="0"/>
                </a:effectLst>
              </a:rPr>
              <a:t>HÓA</a:t>
            </a:r>
          </a:p>
        </p:txBody>
      </p:sp>
      <p:pic>
        <p:nvPicPr>
          <p:cNvPr id="5" name="Picture 4" descr="Bac Ho nam 1969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88489"/>
            <a:ext cx="2988733" cy="2895600"/>
          </a:xfrm>
          <a:prstGeom prst="rect">
            <a:avLst/>
          </a:prstGeom>
          <a:noFill/>
          <a:ln w="9525">
            <a:noFill/>
            <a:miter lim="800000"/>
            <a:headEnd/>
            <a:tailEnd/>
          </a:ln>
        </p:spPr>
      </p:pic>
      <p:sp>
        <p:nvSpPr>
          <p:cNvPr id="6" name="Rectangle 5"/>
          <p:cNvSpPr>
            <a:spLocks noChangeArrowheads="1"/>
          </p:cNvSpPr>
          <p:nvPr/>
        </p:nvSpPr>
        <p:spPr bwMode="auto">
          <a:xfrm>
            <a:off x="4747708" y="4856424"/>
            <a:ext cx="6502400" cy="1447192"/>
          </a:xfrm>
          <a:prstGeom prst="rect">
            <a:avLst/>
          </a:prstGeom>
          <a:noFill/>
          <a:ln w="9525" algn="ctr">
            <a:noFill/>
            <a:miter lim="800000"/>
            <a:headEnd/>
            <a:tailEnd/>
          </a:ln>
        </p:spPr>
        <p:txBody>
          <a:bodyPr lIns="92075" tIns="46038" rIns="92075" bIns="46038">
            <a:spAutoFit/>
          </a:bodyPr>
          <a:lstStyle/>
          <a:p>
            <a:pPr>
              <a:buFont typeface="Wingdings" pitchFamily="2" charset="2"/>
              <a:buNone/>
            </a:pPr>
            <a:r>
              <a:rPr lang="en-US" sz="2400" i="1" dirty="0">
                <a:solidFill>
                  <a:srgbClr val="7030A0"/>
                </a:solidFill>
                <a:effectLst/>
              </a:rPr>
              <a:t>“</a:t>
            </a:r>
            <a:r>
              <a:rPr lang="en-US" sz="2400" i="1" dirty="0" err="1">
                <a:solidFill>
                  <a:srgbClr val="7030A0"/>
                </a:solidFill>
                <a:effectLst/>
              </a:rPr>
              <a:t>Từ</a:t>
            </a:r>
            <a:r>
              <a:rPr lang="en-US" sz="2400" i="1" dirty="0">
                <a:solidFill>
                  <a:srgbClr val="7030A0"/>
                </a:solidFill>
                <a:effectLst/>
              </a:rPr>
              <a:t> </a:t>
            </a:r>
            <a:r>
              <a:rPr lang="en-US" sz="2400" i="1" dirty="0" err="1">
                <a:solidFill>
                  <a:srgbClr val="7030A0"/>
                </a:solidFill>
                <a:effectLst/>
              </a:rPr>
              <a:t>Nguyễn</a:t>
            </a:r>
            <a:r>
              <a:rPr lang="en-US" sz="2400" i="1" dirty="0">
                <a:solidFill>
                  <a:srgbClr val="7030A0"/>
                </a:solidFill>
                <a:effectLst/>
              </a:rPr>
              <a:t> </a:t>
            </a:r>
            <a:r>
              <a:rPr lang="en-US" sz="2400" i="1" dirty="0" err="1">
                <a:solidFill>
                  <a:srgbClr val="7030A0"/>
                </a:solidFill>
                <a:effectLst/>
              </a:rPr>
              <a:t>Ái</a:t>
            </a:r>
            <a:r>
              <a:rPr lang="en-US" sz="2400" i="1" dirty="0">
                <a:solidFill>
                  <a:srgbClr val="7030A0"/>
                </a:solidFill>
                <a:effectLst/>
              </a:rPr>
              <a:t> </a:t>
            </a:r>
            <a:r>
              <a:rPr lang="en-US" sz="2400" i="1" dirty="0" err="1">
                <a:solidFill>
                  <a:srgbClr val="7030A0"/>
                </a:solidFill>
                <a:effectLst/>
              </a:rPr>
              <a:t>Quốc</a:t>
            </a:r>
            <a:r>
              <a:rPr lang="en-US" sz="2400" i="1" dirty="0">
                <a:solidFill>
                  <a:srgbClr val="7030A0"/>
                </a:solidFill>
                <a:effectLst/>
              </a:rPr>
              <a:t> </a:t>
            </a:r>
            <a:r>
              <a:rPr lang="en-US" sz="2400" i="1" dirty="0" err="1">
                <a:solidFill>
                  <a:srgbClr val="7030A0"/>
                </a:solidFill>
                <a:effectLst/>
              </a:rPr>
              <a:t>toả</a:t>
            </a:r>
            <a:r>
              <a:rPr lang="en-US" sz="2400" i="1" dirty="0">
                <a:solidFill>
                  <a:srgbClr val="7030A0"/>
                </a:solidFill>
                <a:effectLst/>
              </a:rPr>
              <a:t> </a:t>
            </a:r>
            <a:r>
              <a:rPr lang="en-US" sz="2400" i="1" dirty="0" err="1">
                <a:solidFill>
                  <a:srgbClr val="7030A0"/>
                </a:solidFill>
                <a:effectLst/>
              </a:rPr>
              <a:t>ra</a:t>
            </a:r>
            <a:r>
              <a:rPr lang="en-US" sz="2400" i="1" dirty="0">
                <a:solidFill>
                  <a:srgbClr val="7030A0"/>
                </a:solidFill>
                <a:effectLst/>
              </a:rPr>
              <a:t> </a:t>
            </a:r>
            <a:r>
              <a:rPr lang="en-US" sz="2400" i="1" dirty="0" err="1">
                <a:solidFill>
                  <a:srgbClr val="7030A0"/>
                </a:solidFill>
                <a:effectLst/>
              </a:rPr>
              <a:t>một</a:t>
            </a:r>
            <a:r>
              <a:rPr lang="en-US" sz="2400" i="1" dirty="0">
                <a:solidFill>
                  <a:srgbClr val="7030A0"/>
                </a:solidFill>
                <a:effectLst/>
              </a:rPr>
              <a:t> </a:t>
            </a:r>
            <a:r>
              <a:rPr lang="en-US" sz="2400" i="1" dirty="0" err="1">
                <a:solidFill>
                  <a:srgbClr val="7030A0"/>
                </a:solidFill>
                <a:effectLst/>
              </a:rPr>
              <a:t>nền</a:t>
            </a:r>
            <a:r>
              <a:rPr lang="en-US" sz="2400" i="1" dirty="0">
                <a:solidFill>
                  <a:srgbClr val="7030A0"/>
                </a:solidFill>
                <a:effectLst/>
              </a:rPr>
              <a:t> </a:t>
            </a:r>
            <a:r>
              <a:rPr lang="en-US" sz="2400" i="1" dirty="0" err="1">
                <a:solidFill>
                  <a:srgbClr val="7030A0"/>
                </a:solidFill>
                <a:effectLst/>
              </a:rPr>
              <a:t>văn</a:t>
            </a:r>
            <a:r>
              <a:rPr lang="en-US" sz="2400" i="1" dirty="0">
                <a:solidFill>
                  <a:srgbClr val="7030A0"/>
                </a:solidFill>
                <a:effectLst/>
              </a:rPr>
              <a:t> </a:t>
            </a:r>
            <a:r>
              <a:rPr lang="en-US" sz="2400" i="1" dirty="0" err="1">
                <a:solidFill>
                  <a:srgbClr val="7030A0"/>
                </a:solidFill>
                <a:effectLst/>
              </a:rPr>
              <a:t>hoá</a:t>
            </a:r>
            <a:r>
              <a:rPr lang="en-US" sz="2400" i="1" dirty="0">
                <a:solidFill>
                  <a:srgbClr val="7030A0"/>
                </a:solidFill>
                <a:effectLst/>
              </a:rPr>
              <a:t>, </a:t>
            </a:r>
            <a:r>
              <a:rPr lang="en-US" sz="2400" i="1" dirty="0" err="1">
                <a:solidFill>
                  <a:srgbClr val="7030A0"/>
                </a:solidFill>
                <a:effectLst/>
              </a:rPr>
              <a:t>không</a:t>
            </a:r>
            <a:r>
              <a:rPr lang="en-US" sz="2400" i="1" dirty="0">
                <a:solidFill>
                  <a:srgbClr val="7030A0"/>
                </a:solidFill>
                <a:effectLst/>
              </a:rPr>
              <a:t> </a:t>
            </a:r>
            <a:r>
              <a:rPr lang="en-US" sz="2400" i="1" dirty="0" err="1">
                <a:solidFill>
                  <a:srgbClr val="7030A0"/>
                </a:solidFill>
                <a:effectLst/>
              </a:rPr>
              <a:t>phải</a:t>
            </a:r>
            <a:r>
              <a:rPr lang="en-US" sz="2400" i="1" dirty="0">
                <a:solidFill>
                  <a:srgbClr val="7030A0"/>
                </a:solidFill>
                <a:effectLst/>
              </a:rPr>
              <a:t> </a:t>
            </a:r>
            <a:r>
              <a:rPr lang="en-US" sz="2400" i="1" dirty="0" err="1">
                <a:solidFill>
                  <a:srgbClr val="7030A0"/>
                </a:solidFill>
                <a:effectLst/>
              </a:rPr>
              <a:t>văn</a:t>
            </a:r>
            <a:r>
              <a:rPr lang="en-US" sz="2400" i="1" dirty="0">
                <a:solidFill>
                  <a:srgbClr val="7030A0"/>
                </a:solidFill>
                <a:effectLst/>
              </a:rPr>
              <a:t> </a:t>
            </a:r>
            <a:r>
              <a:rPr lang="en-US" sz="2400" i="1" dirty="0" err="1">
                <a:solidFill>
                  <a:srgbClr val="7030A0"/>
                </a:solidFill>
                <a:effectLst/>
              </a:rPr>
              <a:t>hoá</a:t>
            </a:r>
            <a:r>
              <a:rPr lang="en-US" sz="2400" i="1" dirty="0">
                <a:solidFill>
                  <a:srgbClr val="7030A0"/>
                </a:solidFill>
                <a:effectLst/>
              </a:rPr>
              <a:t> </a:t>
            </a:r>
            <a:r>
              <a:rPr lang="en-US" sz="2400" i="1" dirty="0" err="1">
                <a:solidFill>
                  <a:srgbClr val="7030A0"/>
                </a:solidFill>
                <a:effectLst/>
              </a:rPr>
              <a:t>châu</a:t>
            </a:r>
            <a:r>
              <a:rPr lang="en-US" sz="2400" i="1" dirty="0">
                <a:solidFill>
                  <a:srgbClr val="7030A0"/>
                </a:solidFill>
                <a:effectLst/>
              </a:rPr>
              <a:t> </a:t>
            </a:r>
            <a:r>
              <a:rPr lang="en-US" sz="2400" i="1" dirty="0" err="1">
                <a:solidFill>
                  <a:srgbClr val="7030A0"/>
                </a:solidFill>
                <a:effectLst/>
              </a:rPr>
              <a:t>Âu,mà</a:t>
            </a:r>
            <a:r>
              <a:rPr lang="en-US" sz="2400" i="1" dirty="0">
                <a:solidFill>
                  <a:srgbClr val="7030A0"/>
                </a:solidFill>
                <a:effectLst/>
              </a:rPr>
              <a:t> </a:t>
            </a:r>
            <a:r>
              <a:rPr lang="en-US" sz="2400" i="1" dirty="0" err="1">
                <a:solidFill>
                  <a:srgbClr val="7030A0"/>
                </a:solidFill>
                <a:effectLst/>
              </a:rPr>
              <a:t>có</a:t>
            </a:r>
            <a:r>
              <a:rPr lang="en-US" sz="2400" i="1" dirty="0">
                <a:solidFill>
                  <a:srgbClr val="7030A0"/>
                </a:solidFill>
                <a:effectLst/>
              </a:rPr>
              <a:t> </a:t>
            </a:r>
            <a:r>
              <a:rPr lang="en-US" sz="2400" i="1" dirty="0" err="1">
                <a:solidFill>
                  <a:srgbClr val="7030A0"/>
                </a:solidFill>
                <a:effectLst/>
              </a:rPr>
              <a:t>lẽ</a:t>
            </a:r>
            <a:r>
              <a:rPr lang="en-US" sz="2400" i="1" dirty="0">
                <a:solidFill>
                  <a:srgbClr val="7030A0"/>
                </a:solidFill>
                <a:effectLst/>
              </a:rPr>
              <a:t> </a:t>
            </a:r>
            <a:r>
              <a:rPr lang="en-US" sz="2400" i="1" dirty="0" err="1">
                <a:solidFill>
                  <a:srgbClr val="7030A0"/>
                </a:solidFill>
                <a:effectLst/>
              </a:rPr>
              <a:t>là</a:t>
            </a:r>
            <a:r>
              <a:rPr lang="en-US" sz="2400" i="1" dirty="0">
                <a:solidFill>
                  <a:srgbClr val="7030A0"/>
                </a:solidFill>
                <a:effectLst/>
              </a:rPr>
              <a:t> </a:t>
            </a:r>
            <a:r>
              <a:rPr lang="en-US" sz="2400" i="1" dirty="0" err="1">
                <a:solidFill>
                  <a:srgbClr val="7030A0"/>
                </a:solidFill>
                <a:effectLst/>
              </a:rPr>
              <a:t>nền</a:t>
            </a:r>
            <a:r>
              <a:rPr lang="en-US" sz="2400" i="1" dirty="0">
                <a:solidFill>
                  <a:srgbClr val="7030A0"/>
                </a:solidFill>
                <a:effectLst/>
              </a:rPr>
              <a:t> </a:t>
            </a:r>
            <a:r>
              <a:rPr lang="en-US" sz="2400" i="1" dirty="0" err="1">
                <a:solidFill>
                  <a:srgbClr val="7030A0"/>
                </a:solidFill>
                <a:effectLst/>
              </a:rPr>
              <a:t>văn</a:t>
            </a:r>
            <a:r>
              <a:rPr lang="en-US" sz="2400" i="1" dirty="0">
                <a:solidFill>
                  <a:srgbClr val="7030A0"/>
                </a:solidFill>
                <a:effectLst/>
              </a:rPr>
              <a:t> </a:t>
            </a:r>
            <a:r>
              <a:rPr lang="en-US" sz="2400" i="1" dirty="0" err="1">
                <a:solidFill>
                  <a:srgbClr val="7030A0"/>
                </a:solidFill>
                <a:effectLst/>
              </a:rPr>
              <a:t>hoá</a:t>
            </a:r>
            <a:r>
              <a:rPr lang="en-US" sz="2400" i="1" dirty="0">
                <a:solidFill>
                  <a:srgbClr val="7030A0"/>
                </a:solidFill>
                <a:effectLst/>
              </a:rPr>
              <a:t> </a:t>
            </a:r>
            <a:r>
              <a:rPr lang="en-US" sz="2400" i="1" dirty="0" err="1">
                <a:solidFill>
                  <a:srgbClr val="7030A0"/>
                </a:solidFill>
                <a:effectLst/>
              </a:rPr>
              <a:t>của</a:t>
            </a:r>
            <a:r>
              <a:rPr lang="en-US" sz="2400" i="1" dirty="0">
                <a:solidFill>
                  <a:srgbClr val="7030A0"/>
                </a:solidFill>
                <a:effectLst/>
              </a:rPr>
              <a:t> </a:t>
            </a:r>
            <a:r>
              <a:rPr lang="en-US" sz="2400" i="1" dirty="0" err="1">
                <a:solidFill>
                  <a:srgbClr val="7030A0"/>
                </a:solidFill>
                <a:effectLst/>
              </a:rPr>
              <a:t>tương</a:t>
            </a:r>
            <a:r>
              <a:rPr lang="en-US" sz="2400" i="1" dirty="0">
                <a:solidFill>
                  <a:srgbClr val="7030A0"/>
                </a:solidFill>
                <a:effectLst/>
              </a:rPr>
              <a:t> </a:t>
            </a:r>
            <a:r>
              <a:rPr lang="en-US" sz="2400" i="1" dirty="0" err="1">
                <a:solidFill>
                  <a:srgbClr val="7030A0"/>
                </a:solidFill>
                <a:effectLst/>
              </a:rPr>
              <a:t>lai</a:t>
            </a:r>
            <a:r>
              <a:rPr lang="en-US" sz="2400" i="1" dirty="0">
                <a:solidFill>
                  <a:srgbClr val="7030A0"/>
                </a:solidFill>
                <a:effectLst/>
              </a:rPr>
              <a:t>”       </a:t>
            </a:r>
          </a:p>
          <a:p>
            <a:pPr algn="r">
              <a:buFont typeface="Wingdings" pitchFamily="2" charset="2"/>
              <a:buNone/>
            </a:pPr>
            <a:r>
              <a:rPr lang="en-US" sz="1600" i="1" dirty="0">
                <a:solidFill>
                  <a:srgbClr val="7030A0"/>
                </a:solidFill>
                <a:effectLst/>
              </a:rPr>
              <a:t>(</a:t>
            </a:r>
            <a:r>
              <a:rPr lang="en-US" sz="1600" i="1" dirty="0" err="1">
                <a:solidFill>
                  <a:srgbClr val="7030A0"/>
                </a:solidFill>
                <a:effectLst/>
              </a:rPr>
              <a:t>Hồ</a:t>
            </a:r>
            <a:r>
              <a:rPr lang="en-US" sz="1600" i="1" dirty="0">
                <a:solidFill>
                  <a:srgbClr val="7030A0"/>
                </a:solidFill>
                <a:effectLst/>
              </a:rPr>
              <a:t> </a:t>
            </a:r>
            <a:r>
              <a:rPr lang="en-US" sz="1600" i="1" dirty="0" err="1">
                <a:solidFill>
                  <a:srgbClr val="7030A0"/>
                </a:solidFill>
                <a:effectLst/>
              </a:rPr>
              <a:t>Chí</a:t>
            </a:r>
            <a:r>
              <a:rPr lang="en-US" sz="1600" i="1" dirty="0">
                <a:solidFill>
                  <a:srgbClr val="7030A0"/>
                </a:solidFill>
                <a:effectLst/>
              </a:rPr>
              <a:t> </a:t>
            </a:r>
            <a:r>
              <a:rPr lang="en-US" sz="1600" i="1" dirty="0" err="1">
                <a:solidFill>
                  <a:srgbClr val="7030A0"/>
                </a:solidFill>
                <a:effectLst/>
              </a:rPr>
              <a:t>Minh,BNTS</a:t>
            </a:r>
            <a:r>
              <a:rPr lang="en-US" sz="1600" i="1" dirty="0">
                <a:solidFill>
                  <a:srgbClr val="7030A0"/>
                </a:solidFill>
                <a:effectLst/>
              </a:rPr>
              <a:t>, tập1 </a:t>
            </a:r>
            <a:r>
              <a:rPr lang="en-US" sz="1600" i="1" dirty="0" err="1">
                <a:solidFill>
                  <a:srgbClr val="7030A0"/>
                </a:solidFill>
                <a:effectLst/>
              </a:rPr>
              <a:t>tr</a:t>
            </a:r>
            <a:r>
              <a:rPr lang="en-US" sz="1600" i="1" dirty="0">
                <a:solidFill>
                  <a:srgbClr val="7030A0"/>
                </a:solidFill>
                <a:effectLst/>
              </a:rPr>
              <a:t> 204)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2500"/>
                            </p:stCondLst>
                            <p:childTnLst>
                              <p:par>
                                <p:cTn id="12" presetID="24"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to="" calcmode="lin" valueType="num">
                                      <p:cBhvr>
                                        <p:cTn id="14"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60800" y="1447800"/>
            <a:ext cx="8331200" cy="3962400"/>
            <a:chOff x="648" y="1008"/>
            <a:chExt cx="5112" cy="3312"/>
          </a:xfrm>
        </p:grpSpPr>
        <p:pic>
          <p:nvPicPr>
            <p:cNvPr id="26632" name="Picture 12" descr="BHvadsimnam"/>
            <p:cNvPicPr>
              <a:picLocks noChangeAspect="1" noChangeArrowheads="1"/>
            </p:cNvPicPr>
            <p:nvPr/>
          </p:nvPicPr>
          <p:blipFill>
            <a:blip r:embed="rId2" cstate="print"/>
            <a:srcRect b="5806"/>
            <a:stretch>
              <a:fillRect/>
            </a:stretch>
          </p:blipFill>
          <p:spPr bwMode="auto">
            <a:xfrm>
              <a:off x="648" y="1248"/>
              <a:ext cx="1872" cy="1536"/>
            </a:xfrm>
            <a:prstGeom prst="rect">
              <a:avLst/>
            </a:prstGeom>
            <a:noFill/>
            <a:ln w="9525">
              <a:noFill/>
              <a:miter lim="800000"/>
              <a:headEnd/>
              <a:tailEnd/>
            </a:ln>
          </p:spPr>
        </p:pic>
        <p:pic>
          <p:nvPicPr>
            <p:cNvPr id="26633" name="Picture 13" descr="images284217_bacho"/>
            <p:cNvPicPr>
              <a:picLocks noChangeAspect="1" noChangeArrowheads="1"/>
            </p:cNvPicPr>
            <p:nvPr/>
          </p:nvPicPr>
          <p:blipFill>
            <a:blip r:embed="rId3" cstate="print"/>
            <a:srcRect/>
            <a:stretch>
              <a:fillRect/>
            </a:stretch>
          </p:blipFill>
          <p:spPr bwMode="auto">
            <a:xfrm>
              <a:off x="2520" y="1250"/>
              <a:ext cx="2064" cy="1522"/>
            </a:xfrm>
            <a:prstGeom prst="rect">
              <a:avLst/>
            </a:prstGeom>
            <a:noFill/>
            <a:ln w="9525">
              <a:noFill/>
              <a:miter lim="800000"/>
              <a:headEnd/>
              <a:tailEnd/>
            </a:ln>
          </p:spPr>
        </p:pic>
        <p:pic>
          <p:nvPicPr>
            <p:cNvPr id="26634" name="Picture 14" descr="thnhi03"/>
            <p:cNvPicPr>
              <a:picLocks noChangeAspect="1" noChangeArrowheads="1"/>
            </p:cNvPicPr>
            <p:nvPr/>
          </p:nvPicPr>
          <p:blipFill>
            <a:blip r:embed="rId4" cstate="print"/>
            <a:srcRect b="9575"/>
            <a:stretch>
              <a:fillRect/>
            </a:stretch>
          </p:blipFill>
          <p:spPr bwMode="auto">
            <a:xfrm>
              <a:off x="4585" y="1248"/>
              <a:ext cx="1151" cy="1511"/>
            </a:xfrm>
            <a:prstGeom prst="rect">
              <a:avLst/>
            </a:prstGeom>
            <a:noFill/>
            <a:ln w="9525">
              <a:noFill/>
              <a:miter lim="800000"/>
              <a:headEnd/>
              <a:tailEnd/>
            </a:ln>
          </p:spPr>
        </p:pic>
        <p:pic>
          <p:nvPicPr>
            <p:cNvPr id="26635" name="Picture 15" descr="61"/>
            <p:cNvPicPr>
              <a:picLocks noChangeAspect="1" noChangeArrowheads="1"/>
            </p:cNvPicPr>
            <p:nvPr/>
          </p:nvPicPr>
          <p:blipFill>
            <a:blip r:embed="rId5" cstate="print"/>
            <a:srcRect t="946"/>
            <a:stretch>
              <a:fillRect/>
            </a:stretch>
          </p:blipFill>
          <p:spPr bwMode="auto">
            <a:xfrm>
              <a:off x="4584" y="2759"/>
              <a:ext cx="1176" cy="1561"/>
            </a:xfrm>
            <a:prstGeom prst="rect">
              <a:avLst/>
            </a:prstGeom>
            <a:noFill/>
            <a:ln w="9525">
              <a:noFill/>
              <a:miter lim="800000"/>
              <a:headEnd/>
              <a:tailEnd/>
            </a:ln>
          </p:spPr>
        </p:pic>
        <p:pic>
          <p:nvPicPr>
            <p:cNvPr id="26636" name="Picture 16" descr="66"/>
            <p:cNvPicPr>
              <a:picLocks noChangeAspect="1" noChangeArrowheads="1"/>
            </p:cNvPicPr>
            <p:nvPr/>
          </p:nvPicPr>
          <p:blipFill>
            <a:blip r:embed="rId6" cstate="print"/>
            <a:srcRect l="1825" t="7983" r="32925" b="5322"/>
            <a:stretch>
              <a:fillRect/>
            </a:stretch>
          </p:blipFill>
          <p:spPr bwMode="auto">
            <a:xfrm>
              <a:off x="2520" y="2763"/>
              <a:ext cx="2094" cy="1557"/>
            </a:xfrm>
            <a:prstGeom prst="rect">
              <a:avLst/>
            </a:prstGeom>
            <a:noFill/>
            <a:ln w="9525">
              <a:noFill/>
              <a:miter lim="800000"/>
              <a:headEnd/>
              <a:tailEnd/>
            </a:ln>
          </p:spPr>
        </p:pic>
        <p:pic>
          <p:nvPicPr>
            <p:cNvPr id="26637" name="Picture 17" descr="BAC HO THUONG HUAN CHUONG CHIEN CONG CHO CAC CS DBP 5-54"/>
            <p:cNvPicPr>
              <a:picLocks noChangeAspect="1" noChangeArrowheads="1"/>
            </p:cNvPicPr>
            <p:nvPr/>
          </p:nvPicPr>
          <p:blipFill>
            <a:blip r:embed="rId7" cstate="print"/>
            <a:srcRect l="4791" t="4286" r="3577" b="2885"/>
            <a:stretch>
              <a:fillRect/>
            </a:stretch>
          </p:blipFill>
          <p:spPr bwMode="auto">
            <a:xfrm>
              <a:off x="648" y="2768"/>
              <a:ext cx="1872" cy="1552"/>
            </a:xfrm>
            <a:prstGeom prst="rect">
              <a:avLst/>
            </a:prstGeom>
            <a:noFill/>
            <a:ln w="9525">
              <a:noFill/>
              <a:miter lim="800000"/>
              <a:headEnd/>
              <a:tailEnd/>
            </a:ln>
          </p:spPr>
        </p:pic>
        <p:sp>
          <p:nvSpPr>
            <p:cNvPr id="26638" name="WordArt 20">
              <a:hlinkClick r:id="rId8"/>
            </p:cNvPr>
            <p:cNvSpPr>
              <a:spLocks noChangeArrowheads="1" noChangeShapeType="1" noTextEdit="1"/>
            </p:cNvSpPr>
            <p:nvPr/>
          </p:nvSpPr>
          <p:spPr bwMode="auto">
            <a:xfrm>
              <a:off x="1008" y="1008"/>
              <a:ext cx="4272" cy="192"/>
            </a:xfrm>
            <a:prstGeom prst="rect">
              <a:avLst/>
            </a:prstGeom>
          </p:spPr>
          <p:txBody>
            <a:bodyPr wrap="none" fromWordArt="1">
              <a:prstTxWarp prst="textSlantUp">
                <a:avLst>
                  <a:gd name="adj" fmla="val 208"/>
                </a:avLst>
              </a:prstTxWarp>
            </a:bodyPr>
            <a:lstStyle/>
            <a:p>
              <a:r>
                <a:rPr lang="es-ES" kern="10">
                  <a:ln w="9525">
                    <a:noFill/>
                    <a:round/>
                    <a:headEnd/>
                    <a:tailEnd/>
                  </a:ln>
                  <a:gradFill rotWithShape="1">
                    <a:gsLst>
                      <a:gs pos="0">
                        <a:srgbClr val="6600CC"/>
                      </a:gs>
                      <a:gs pos="100000">
                        <a:srgbClr val="CC00CC"/>
                      </a:gs>
                    </a:gsLst>
                    <a:lin ang="5400000" scaled="1"/>
                  </a:gradFill>
                  <a:effectLst>
                    <a:prstShdw prst="shdw17" dist="17961" dir="2700000">
                      <a:srgbClr val="3D007A"/>
                    </a:prstShdw>
                  </a:effectLst>
                  <a:latin typeface=".VnTifani HeavyH"/>
                </a:rPr>
                <a:t>B¸c hå - mét t×nh yªu bao la</a:t>
              </a:r>
              <a:endParaRPr lang="en-US" kern="10">
                <a:ln w="9525">
                  <a:noFill/>
                  <a:round/>
                  <a:headEnd/>
                  <a:tailEnd/>
                </a:ln>
                <a:gradFill rotWithShape="1">
                  <a:gsLst>
                    <a:gs pos="0">
                      <a:srgbClr val="6600CC"/>
                    </a:gs>
                    <a:gs pos="100000">
                      <a:srgbClr val="CC00CC"/>
                    </a:gs>
                  </a:gsLst>
                  <a:lin ang="5400000" scaled="1"/>
                </a:gradFill>
                <a:effectLst>
                  <a:prstShdw prst="shdw17" dist="17961" dir="2700000">
                    <a:srgbClr val="3D007A"/>
                  </a:prstShdw>
                </a:effectLst>
                <a:latin typeface=".VnTifani HeavyH"/>
              </a:endParaRPr>
            </a:p>
          </p:txBody>
        </p:sp>
      </p:grpSp>
      <p:sp>
        <p:nvSpPr>
          <p:cNvPr id="26627" name="WordArt 13"/>
          <p:cNvSpPr>
            <a:spLocks noChangeAspect="1" noChangeArrowheads="1" noChangeShapeType="1" noTextEdit="1"/>
          </p:cNvSpPr>
          <p:nvPr/>
        </p:nvSpPr>
        <p:spPr bwMode="auto">
          <a:xfrm>
            <a:off x="1697568" y="228600"/>
            <a:ext cx="7120611" cy="1066800"/>
          </a:xfrm>
          <a:prstGeom prst="rect">
            <a:avLst/>
          </a:prstGeom>
        </p:spPr>
        <p:txBody>
          <a:bodyPr wrap="none" fromWordArt="1">
            <a:prstTxWarp prst="textSlantUp">
              <a:avLst>
                <a:gd name="adj" fmla="val 56403"/>
              </a:avLst>
            </a:prstTxWarp>
          </a:bodyPr>
          <a:lstStyle/>
          <a:p>
            <a:pPr algn="ct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c, </a:t>
            </a:r>
            <a:r>
              <a:rPr lang="vi-VN"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Yêu </a:t>
            </a:r>
            <a:r>
              <a:rPr lang="vi-VN"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thương con </a:t>
            </a:r>
            <a:r>
              <a:rPr lang="vi-VN"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người</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sống</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có</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tình</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có</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nghĩa</a:t>
            </a:r>
            <a:endPar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endParaRPr>
          </a:p>
        </p:txBody>
      </p:sp>
      <p:sp>
        <p:nvSpPr>
          <p:cNvPr id="13" name="Rectangle 12"/>
          <p:cNvSpPr/>
          <p:nvPr/>
        </p:nvSpPr>
        <p:spPr>
          <a:xfrm>
            <a:off x="2903561" y="5391730"/>
            <a:ext cx="4450256" cy="1323439"/>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ctr">
              <a:spcBef>
                <a:spcPct val="0"/>
              </a:spcBef>
              <a:buClrTx/>
              <a:buFont typeface="Wingdings" pitchFamily="2" charset="2"/>
              <a:buNone/>
              <a:defRPr/>
            </a:pPr>
            <a:r>
              <a:rPr lang="en-US" sz="2000" b="1" i="1">
                <a:ln w="11430">
                  <a:solidFill>
                    <a:srgbClr val="C00000"/>
                  </a:solidFill>
                </a:ln>
                <a:solidFill>
                  <a:srgbClr val="CC0000"/>
                </a:solidFill>
                <a:effectLst>
                  <a:outerShdw blurRad="80000" dist="40000" dir="5040000" algn="tl">
                    <a:srgbClr val="000000">
                      <a:alpha val="30000"/>
                    </a:srgbClr>
                  </a:outerShdw>
                </a:effectLst>
                <a:cs typeface="+mn-cs"/>
              </a:rPr>
              <a:t>“Con người sống giữa nhân gian</a:t>
            </a:r>
          </a:p>
          <a:p>
            <a:pPr algn="ctr">
              <a:spcBef>
                <a:spcPct val="0"/>
              </a:spcBef>
              <a:buClrTx/>
              <a:buFont typeface="Wingdings" pitchFamily="2" charset="2"/>
              <a:buNone/>
              <a:defRPr/>
            </a:pPr>
            <a:r>
              <a:rPr lang="en-US" sz="2000" b="1" i="1">
                <a:ln w="11430">
                  <a:solidFill>
                    <a:srgbClr val="C00000"/>
                  </a:solidFill>
                </a:ln>
                <a:solidFill>
                  <a:srgbClr val="CC0000"/>
                </a:solidFill>
                <a:effectLst>
                  <a:outerShdw blurRad="80000" dist="40000" dir="5040000" algn="tl">
                    <a:srgbClr val="000000">
                      <a:alpha val="30000"/>
                    </a:srgbClr>
                  </a:outerShdw>
                </a:effectLst>
                <a:cs typeface="+mn-cs"/>
              </a:rPr>
              <a:t>Phải yêu đồng chí, yêu người anh em</a:t>
            </a:r>
          </a:p>
          <a:p>
            <a:pPr algn="ctr">
              <a:spcBef>
                <a:spcPct val="0"/>
              </a:spcBef>
              <a:buClrTx/>
              <a:buFont typeface="Wingdings" pitchFamily="2" charset="2"/>
              <a:buNone/>
              <a:defRPr/>
            </a:pPr>
            <a:r>
              <a:rPr lang="en-US" sz="2000" b="1" i="1">
                <a:ln w="11430">
                  <a:solidFill>
                    <a:srgbClr val="C00000"/>
                  </a:solidFill>
                </a:ln>
                <a:solidFill>
                  <a:srgbClr val="CC0000"/>
                </a:solidFill>
                <a:effectLst>
                  <a:outerShdw blurRad="80000" dist="40000" dir="5040000" algn="tl">
                    <a:srgbClr val="000000">
                      <a:alpha val="30000"/>
                    </a:srgbClr>
                  </a:outerShdw>
                </a:effectLst>
                <a:cs typeface="+mn-cs"/>
              </a:rPr>
              <a:t>Một ngôi sao chẳng sáng đêm</a:t>
            </a:r>
          </a:p>
          <a:p>
            <a:pPr algn="ctr">
              <a:spcBef>
                <a:spcPct val="0"/>
              </a:spcBef>
              <a:buClrTx/>
              <a:buFont typeface="Wingdings" pitchFamily="2" charset="2"/>
              <a:buNone/>
              <a:defRPr/>
            </a:pPr>
            <a:r>
              <a:rPr lang="en-US" sz="2000" b="1" i="1">
                <a:ln w="11430">
                  <a:solidFill>
                    <a:srgbClr val="C00000"/>
                  </a:solidFill>
                </a:ln>
                <a:solidFill>
                  <a:srgbClr val="CC0000"/>
                </a:solidFill>
                <a:effectLst>
                  <a:outerShdw blurRad="80000" dist="40000" dir="5040000" algn="tl">
                    <a:srgbClr val="000000">
                      <a:alpha val="30000"/>
                    </a:srgbClr>
                  </a:outerShdw>
                </a:effectLst>
                <a:cs typeface="+mn-cs"/>
              </a:rPr>
              <a:t>Một thân lúa chín chẳng nên mùa vàng”</a:t>
            </a:r>
          </a:p>
        </p:txBody>
      </p:sp>
      <p:sp>
        <p:nvSpPr>
          <p:cNvPr id="132111" name="AutoShape 15"/>
          <p:cNvSpPr>
            <a:spLocks noChangeArrowheads="1"/>
          </p:cNvSpPr>
          <p:nvPr/>
        </p:nvSpPr>
        <p:spPr bwMode="auto">
          <a:xfrm>
            <a:off x="1320800" y="1981200"/>
            <a:ext cx="2540000" cy="2971800"/>
          </a:xfrm>
          <a:prstGeom prst="verticalScroll">
            <a:avLst>
              <a:gd name="adj" fmla="val 12500"/>
            </a:avLst>
          </a:prstGeom>
          <a:solidFill>
            <a:srgbClr val="FF0066"/>
          </a:solidFill>
          <a:ln w="9525">
            <a:noFill/>
            <a:round/>
            <a:headEnd/>
            <a:tailEnd/>
          </a:ln>
          <a:effectLst>
            <a:outerShdw dist="107763" dir="18900000" algn="ctr" rotWithShape="0">
              <a:srgbClr val="808080">
                <a:alpha val="50000"/>
              </a:srgbClr>
            </a:outerShdw>
          </a:effectLst>
        </p:spPr>
        <p:txBody>
          <a:bodyPr wrap="none" lIns="92075" tIns="46038" rIns="92075" bIns="46038" anchor="ctr"/>
          <a:lstStyle/>
          <a:p>
            <a:pPr marL="342900" indent="-342900" algn="ctr">
              <a:buFont typeface="Wingdings" pitchFamily="2" charset="2"/>
              <a:buNone/>
            </a:pPr>
            <a:r>
              <a:rPr lang="en-US" sz="1800" b="1">
                <a:solidFill>
                  <a:schemeClr val="bg1"/>
                </a:solidFill>
                <a:effectLst/>
              </a:rPr>
              <a:t>Hồ Chí Minh:</a:t>
            </a:r>
            <a:endParaRPr lang="en-US" sz="2000">
              <a:effectLst/>
              <a:latin typeface=".VnRevue" pitchFamily="34" charset="0"/>
            </a:endParaRPr>
          </a:p>
          <a:p>
            <a:pPr marL="342900" indent="-342900" algn="ctr">
              <a:buFont typeface="Wingdings" pitchFamily="2" charset="2"/>
              <a:buNone/>
            </a:pPr>
            <a:r>
              <a:rPr lang="en-US" sz="1800">
                <a:solidFill>
                  <a:schemeClr val="bg1"/>
                </a:solidFill>
                <a:effectLst/>
              </a:rPr>
              <a:t>Tình</a:t>
            </a:r>
          </a:p>
          <a:p>
            <a:pPr marL="342900" indent="-342900" algn="ctr">
              <a:buFont typeface="Wingdings" pitchFamily="2" charset="2"/>
              <a:buNone/>
            </a:pPr>
            <a:r>
              <a:rPr lang="en-US" sz="1800">
                <a:solidFill>
                  <a:schemeClr val="bg1"/>
                </a:solidFill>
                <a:effectLst/>
              </a:rPr>
              <a:t>yêu thương</a:t>
            </a:r>
          </a:p>
          <a:p>
            <a:pPr marL="342900" indent="-342900" algn="ctr">
              <a:buFont typeface="Wingdings" pitchFamily="2" charset="2"/>
              <a:buNone/>
            </a:pPr>
            <a:r>
              <a:rPr lang="en-US" sz="1800">
                <a:solidFill>
                  <a:schemeClr val="bg1"/>
                </a:solidFill>
                <a:effectLst/>
              </a:rPr>
              <a:t>con người là</a:t>
            </a:r>
          </a:p>
          <a:p>
            <a:pPr marL="342900" indent="-342900" algn="ctr">
              <a:buFont typeface="Wingdings" pitchFamily="2" charset="2"/>
              <a:buNone/>
            </a:pPr>
            <a:r>
              <a:rPr lang="en-US" sz="1800">
                <a:solidFill>
                  <a:schemeClr val="bg1"/>
                </a:solidFill>
                <a:effectLst/>
              </a:rPr>
              <a:t>phẩm chất</a:t>
            </a:r>
          </a:p>
          <a:p>
            <a:pPr marL="342900" indent="-342900" algn="ctr">
              <a:buFont typeface="Wingdings" pitchFamily="2" charset="2"/>
              <a:buNone/>
            </a:pPr>
            <a:r>
              <a:rPr lang="en-US" sz="1800">
                <a:solidFill>
                  <a:schemeClr val="bg1"/>
                </a:solidFill>
                <a:effectLst/>
              </a:rPr>
              <a:t>đạo đức</a:t>
            </a:r>
          </a:p>
          <a:p>
            <a:pPr marL="342900" indent="-342900" algn="ctr">
              <a:buFont typeface="Wingdings" pitchFamily="2" charset="2"/>
              <a:buNone/>
            </a:pPr>
            <a:r>
              <a:rPr lang="en-US" sz="1800">
                <a:solidFill>
                  <a:schemeClr val="bg1"/>
                </a:solidFill>
                <a:effectLst/>
              </a:rPr>
              <a:t>cao đẹp nhất.</a:t>
            </a:r>
          </a:p>
        </p:txBody>
      </p:sp>
      <p:sp>
        <p:nvSpPr>
          <p:cNvPr id="132115" name="Music">
            <a:hlinkClick r:id="rId9" action="ppaction://hlinkfile"/>
          </p:cNvPr>
          <p:cNvSpPr>
            <a:spLocks noEditPoints="1" noChangeArrowheads="1"/>
          </p:cNvSpPr>
          <p:nvPr/>
        </p:nvSpPr>
        <p:spPr bwMode="auto">
          <a:xfrm>
            <a:off x="11480801" y="1295401"/>
            <a:ext cx="393700" cy="2952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pPr>
              <a:buFont typeface="Wingdings" pitchFamily="2" charset="2"/>
              <a:buNone/>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2111"/>
                                        </p:tgtEl>
                                        <p:attrNameLst>
                                          <p:attrName>style.visibility</p:attrName>
                                        </p:attrNameLst>
                                      </p:cBhvr>
                                      <p:to>
                                        <p:strVal val="visible"/>
                                      </p:to>
                                    </p:set>
                                    <p:animEffect transition="in" filter="wipe(down)">
                                      <p:cBhvr>
                                        <p:cTn id="7" dur="500"/>
                                        <p:tgtEl>
                                          <p:spTgt spid="132111"/>
                                        </p:tgtEl>
                                      </p:cBhvr>
                                    </p:animEffect>
                                  </p:childTnLst>
                                </p:cTn>
                              </p:par>
                            </p:childTnLst>
                          </p:cTn>
                        </p:par>
                        <p:par>
                          <p:cTn id="8" fill="hold" nodeType="afterGroup">
                            <p:stCondLst>
                              <p:cond delay="500"/>
                            </p:stCondLst>
                            <p:childTnLst>
                              <p:par>
                                <p:cTn id="9" presetID="2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edge">
                                      <p:cBhvr>
                                        <p:cTn id="11" dur="3000"/>
                                        <p:tgtEl>
                                          <p:spTgt spid="2"/>
                                        </p:tgtEl>
                                      </p:cBhvr>
                                    </p:animEffect>
                                  </p:childTnLst>
                                </p:cTn>
                              </p:par>
                            </p:childTnLst>
                          </p:cTn>
                        </p:par>
                        <p:par>
                          <p:cTn id="12" fill="hold" nodeType="afterGroup">
                            <p:stCondLst>
                              <p:cond delay="35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3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828800" y="1336676"/>
            <a:ext cx="10363200" cy="5521325"/>
            <a:chOff x="816" y="720"/>
            <a:chExt cx="4896" cy="3478"/>
          </a:xfrm>
        </p:grpSpPr>
        <p:pic>
          <p:nvPicPr>
            <p:cNvPr id="27659" name="Picture 10" descr="tranh da kich cua NAQ"/>
            <p:cNvPicPr>
              <a:picLocks noChangeAspect="1" noChangeArrowheads="1"/>
            </p:cNvPicPr>
            <p:nvPr/>
          </p:nvPicPr>
          <p:blipFill>
            <a:blip r:embed="rId2" cstate="print"/>
            <a:srcRect/>
            <a:stretch>
              <a:fillRect/>
            </a:stretch>
          </p:blipFill>
          <p:spPr bwMode="auto">
            <a:xfrm>
              <a:off x="816" y="2448"/>
              <a:ext cx="2496" cy="1750"/>
            </a:xfrm>
            <a:prstGeom prst="rect">
              <a:avLst/>
            </a:prstGeom>
            <a:noFill/>
            <a:ln w="9525">
              <a:noFill/>
              <a:miter lim="800000"/>
              <a:headEnd/>
              <a:tailEnd/>
            </a:ln>
          </p:spPr>
        </p:pic>
        <p:grpSp>
          <p:nvGrpSpPr>
            <p:cNvPr id="3" name="Group 12"/>
            <p:cNvGrpSpPr>
              <a:grpSpLocks/>
            </p:cNvGrpSpPr>
            <p:nvPr/>
          </p:nvGrpSpPr>
          <p:grpSpPr bwMode="auto">
            <a:xfrm>
              <a:off x="3216" y="2454"/>
              <a:ext cx="2496" cy="1722"/>
              <a:chOff x="2160" y="768"/>
              <a:chExt cx="3072" cy="2154"/>
            </a:xfrm>
          </p:grpSpPr>
          <p:pic>
            <p:nvPicPr>
              <p:cNvPr id="27663" name="Picture 11" descr="tranh da kich cua NAQ"/>
              <p:cNvPicPr>
                <a:picLocks noChangeAspect="1" noChangeArrowheads="1"/>
              </p:cNvPicPr>
              <p:nvPr/>
            </p:nvPicPr>
            <p:blipFill>
              <a:blip r:embed="rId2" cstate="print"/>
              <a:srcRect/>
              <a:stretch>
                <a:fillRect/>
              </a:stretch>
            </p:blipFill>
            <p:spPr bwMode="auto">
              <a:xfrm>
                <a:off x="2160" y="768"/>
                <a:ext cx="3072" cy="2154"/>
              </a:xfrm>
              <a:prstGeom prst="rect">
                <a:avLst/>
              </a:prstGeom>
              <a:noFill/>
              <a:ln w="9525">
                <a:noFill/>
                <a:miter lim="800000"/>
                <a:headEnd/>
                <a:tailEnd/>
              </a:ln>
            </p:spPr>
          </p:pic>
          <p:pic>
            <p:nvPicPr>
              <p:cNvPr id="27664" name="Picture 9" descr="BH-biemhoa"/>
              <p:cNvPicPr>
                <a:picLocks noChangeAspect="1" noChangeArrowheads="1"/>
              </p:cNvPicPr>
              <p:nvPr/>
            </p:nvPicPr>
            <p:blipFill>
              <a:blip r:embed="rId3" cstate="print"/>
              <a:srcRect b="6009"/>
              <a:stretch>
                <a:fillRect/>
              </a:stretch>
            </p:blipFill>
            <p:spPr bwMode="auto">
              <a:xfrm>
                <a:off x="2592" y="894"/>
                <a:ext cx="2304" cy="1776"/>
              </a:xfrm>
              <a:prstGeom prst="rect">
                <a:avLst/>
              </a:prstGeom>
              <a:noFill/>
              <a:ln w="38100">
                <a:noFill/>
                <a:miter lim="800000"/>
                <a:headEnd/>
                <a:tailEnd/>
              </a:ln>
            </p:spPr>
          </p:pic>
        </p:grpSp>
        <p:sp>
          <p:nvSpPr>
            <p:cNvPr id="27661" name="WordArt 15"/>
            <p:cNvSpPr>
              <a:spLocks noChangeArrowheads="1" noChangeShapeType="1" noTextEdit="1"/>
            </p:cNvSpPr>
            <p:nvPr/>
          </p:nvSpPr>
          <p:spPr bwMode="auto">
            <a:xfrm>
              <a:off x="864" y="1104"/>
              <a:ext cx="2832" cy="1056"/>
            </a:xfrm>
            <a:prstGeom prst="rect">
              <a:avLst/>
            </a:prstGeom>
          </p:spPr>
          <p:txBody>
            <a:bodyPr wrap="none" fromWordArt="1">
              <a:prstTxWarp prst="textSlantUp">
                <a:avLst>
                  <a:gd name="adj" fmla="val 19231"/>
                </a:avLst>
              </a:prstTxWarp>
            </a:bodyPr>
            <a:lstStyle/>
            <a:p>
              <a:r>
                <a:rPr lang="en-US" sz="3600" kern="10">
                  <a:ln w="9525" cap="sq">
                    <a:solidFill>
                      <a:srgbClr val="CC99FF"/>
                    </a:solidFill>
                    <a:round/>
                    <a:headEnd type="none" w="sm" len="sm"/>
                    <a:tailEnd type="none" w="sm" len="sm"/>
                  </a:ln>
                  <a:solidFill>
                    <a:srgbClr val="333300"/>
                  </a:solidFill>
                  <a:effectLst>
                    <a:outerShdw dist="53882" dir="2700000" algn="ctr" rotWithShape="0">
                      <a:srgbClr val="9999FF">
                        <a:alpha val="79999"/>
                      </a:srgbClr>
                    </a:outerShdw>
                  </a:effectLst>
                  <a:latin typeface=".VnMonotype corsiva"/>
                </a:rPr>
                <a:t>"Ng­êi b¶n xø bÞ bãc lét</a:t>
              </a:r>
            </a:p>
            <a:p>
              <a:r>
                <a:rPr lang="en-US" sz="3600" kern="10">
                  <a:ln w="9525" cap="sq">
                    <a:solidFill>
                      <a:srgbClr val="CC99FF"/>
                    </a:solidFill>
                    <a:round/>
                    <a:headEnd type="none" w="sm" len="sm"/>
                    <a:tailEnd type="none" w="sm" len="sm"/>
                  </a:ln>
                  <a:solidFill>
                    <a:srgbClr val="333300"/>
                  </a:solidFill>
                  <a:effectLst>
                    <a:outerShdw dist="53882" dir="2700000" algn="ctr" rotWithShape="0">
                      <a:srgbClr val="9999FF">
                        <a:alpha val="79999"/>
                      </a:srgbClr>
                    </a:outerShdw>
                  </a:effectLst>
                  <a:latin typeface=".VnMonotype corsiva"/>
                </a:rPr>
                <a:t>Ng­êi mÊt n­íc</a:t>
              </a:r>
            </a:p>
            <a:p>
              <a:r>
                <a:rPr lang="en-US" sz="3600" kern="10">
                  <a:ln w="9525" cap="sq">
                    <a:solidFill>
                      <a:srgbClr val="CC99FF"/>
                    </a:solidFill>
                    <a:round/>
                    <a:headEnd type="none" w="sm" len="sm"/>
                    <a:tailEnd type="none" w="sm" len="sm"/>
                  </a:ln>
                  <a:solidFill>
                    <a:srgbClr val="333300"/>
                  </a:solidFill>
                  <a:effectLst>
                    <a:outerShdw dist="53882" dir="2700000" algn="ctr" rotWithShape="0">
                      <a:srgbClr val="9999FF">
                        <a:alpha val="79999"/>
                      </a:srgbClr>
                    </a:outerShdw>
                  </a:effectLst>
                  <a:latin typeface=".VnMonotype corsiva"/>
                </a:rPr>
                <a:t>Ng­êi cïng khæ"</a:t>
              </a:r>
            </a:p>
          </p:txBody>
        </p:sp>
        <p:pic>
          <p:nvPicPr>
            <p:cNvPr id="27662" name="Picture 11" descr="HCT GOP GAO VOI DONG BAO"/>
            <p:cNvPicPr>
              <a:picLocks noChangeAspect="1" noChangeArrowheads="1"/>
            </p:cNvPicPr>
            <p:nvPr/>
          </p:nvPicPr>
          <p:blipFill>
            <a:blip r:embed="rId4" cstate="print"/>
            <a:srcRect/>
            <a:stretch>
              <a:fillRect/>
            </a:stretch>
          </p:blipFill>
          <p:spPr bwMode="auto">
            <a:xfrm>
              <a:off x="3696" y="720"/>
              <a:ext cx="2016" cy="1680"/>
            </a:xfrm>
            <a:prstGeom prst="rect">
              <a:avLst/>
            </a:prstGeom>
            <a:noFill/>
            <a:ln w="9525">
              <a:noFill/>
              <a:miter lim="800000"/>
              <a:headEnd/>
              <a:tailEnd/>
            </a:ln>
          </p:spPr>
        </p:pic>
      </p:grpSp>
      <p:pic>
        <p:nvPicPr>
          <p:cNvPr id="133132" name="Picture 12" descr="Anh 102"/>
          <p:cNvPicPr>
            <a:picLocks noGrp="1" noChangeAspect="1" noChangeArrowheads="1"/>
          </p:cNvPicPr>
          <p:nvPr>
            <p:ph idx="1"/>
          </p:nvPr>
        </p:nvPicPr>
        <p:blipFill>
          <a:blip r:embed="rId5" cstate="print"/>
          <a:srcRect/>
          <a:stretch>
            <a:fillRect/>
          </a:stretch>
        </p:blipFill>
        <p:spPr>
          <a:xfrm>
            <a:off x="1625600" y="1905000"/>
            <a:ext cx="10566400" cy="4953000"/>
          </a:xfrm>
        </p:spPr>
      </p:pic>
      <p:grpSp>
        <p:nvGrpSpPr>
          <p:cNvPr id="4" name="Group 13"/>
          <p:cNvGrpSpPr>
            <a:grpSpLocks/>
          </p:cNvGrpSpPr>
          <p:nvPr/>
        </p:nvGrpSpPr>
        <p:grpSpPr bwMode="auto">
          <a:xfrm>
            <a:off x="1524000" y="1676400"/>
            <a:ext cx="10668000" cy="5181600"/>
            <a:chOff x="720" y="1008"/>
            <a:chExt cx="5040" cy="3264"/>
          </a:xfrm>
        </p:grpSpPr>
        <p:sp>
          <p:nvSpPr>
            <p:cNvPr id="27655" name="WordArt 14"/>
            <p:cNvSpPr>
              <a:spLocks noChangeArrowheads="1" noChangeShapeType="1" noTextEdit="1"/>
            </p:cNvSpPr>
            <p:nvPr/>
          </p:nvSpPr>
          <p:spPr bwMode="auto">
            <a:xfrm>
              <a:off x="960" y="1008"/>
              <a:ext cx="4464" cy="960"/>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rect">
                      <a:fillToRect l="50000" t="50000" r="50000" b="50000"/>
                    </a:path>
                  </a:gradFill>
                  <a:effectLst>
                    <a:prstShdw prst="shdw17" dist="17961" dir="2700000">
                      <a:srgbClr val="1F5C99"/>
                    </a:prstShdw>
                  </a:effectLst>
                  <a:latin typeface=".VnAristote"/>
                </a:rPr>
                <a:t>"NhiÔu ®iÒu phñ lÊy gi¸ gu­¬ng</a:t>
              </a:r>
            </a:p>
            <a:p>
              <a:pPr algn="ctr"/>
              <a:r>
                <a:rPr lang="en-US" sz="3600" kern="10">
                  <a:ln w="9525">
                    <a:noFill/>
                    <a:round/>
                    <a:headEnd/>
                    <a:tailEnd/>
                  </a:ln>
                  <a:gradFill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rect">
                      <a:fillToRect l="50000" t="50000" r="50000" b="50000"/>
                    </a:path>
                  </a:gradFill>
                  <a:effectLst>
                    <a:prstShdw prst="shdw17" dist="17961" dir="2700000">
                      <a:srgbClr val="1F5C99"/>
                    </a:prstShdw>
                  </a:effectLst>
                  <a:latin typeface=".VnAristote"/>
                </a:rPr>
                <a:t>Ng­uêi trong mét n­uíc ph¶i thu­¬ng nhau cïng"</a:t>
              </a:r>
            </a:p>
          </p:txBody>
        </p:sp>
        <p:sp>
          <p:nvSpPr>
            <p:cNvPr id="27656" name="WordArt 15"/>
            <p:cNvSpPr>
              <a:spLocks noChangeArrowheads="1" noChangeShapeType="1" noTextEdit="1"/>
            </p:cNvSpPr>
            <p:nvPr/>
          </p:nvSpPr>
          <p:spPr bwMode="auto">
            <a:xfrm>
              <a:off x="720" y="3648"/>
              <a:ext cx="4896" cy="624"/>
            </a:xfrm>
            <a:prstGeom prst="rect">
              <a:avLst/>
            </a:prstGeom>
          </p:spPr>
          <p:txBody>
            <a:bodyPr wrap="none" fromWordArt="1">
              <a:prstTxWarp prst="textPlain">
                <a:avLst>
                  <a:gd name="adj" fmla="val 49634"/>
                </a:avLst>
              </a:prstTxWarp>
            </a:bodyPr>
            <a:lstStyle/>
            <a:p>
              <a:pPr algn="ctr"/>
              <a:r>
                <a:rPr lang="fr-FR" sz="3600" kern="10">
                  <a:ln w="9525">
                    <a:noFill/>
                    <a:round/>
                    <a:headEnd/>
                    <a:tailEnd/>
                  </a:ln>
                  <a:gradFill rotWithShape="1">
                    <a:gsLst>
                      <a:gs pos="0">
                        <a:srgbClr val="FFA800"/>
                      </a:gs>
                      <a:gs pos="6500">
                        <a:srgbClr val="825600"/>
                      </a:gs>
                      <a:gs pos="14000">
                        <a:srgbClr val="FFA800"/>
                      </a:gs>
                      <a:gs pos="21001">
                        <a:srgbClr val="825600"/>
                      </a:gs>
                      <a:gs pos="28500">
                        <a:srgbClr val="FFA800"/>
                      </a:gs>
                      <a:gs pos="36000">
                        <a:srgbClr val="825600"/>
                      </a:gs>
                      <a:gs pos="43500">
                        <a:srgbClr val="FFA800"/>
                      </a:gs>
                      <a:gs pos="50000">
                        <a:srgbClr val="825600"/>
                      </a:gs>
                      <a:gs pos="56500">
                        <a:srgbClr val="FFA800"/>
                      </a:gs>
                      <a:gs pos="64000">
                        <a:srgbClr val="825600"/>
                      </a:gs>
                      <a:gs pos="71500">
                        <a:srgbClr val="FFA800"/>
                      </a:gs>
                      <a:gs pos="78999">
                        <a:srgbClr val="825600"/>
                      </a:gs>
                      <a:gs pos="86000">
                        <a:srgbClr val="FFA800"/>
                      </a:gs>
                      <a:gs pos="93500">
                        <a:srgbClr val="825600"/>
                      </a:gs>
                      <a:gs pos="100000">
                        <a:srgbClr val="FFA800"/>
                      </a:gs>
                    </a:gsLst>
                    <a:lin ang="2700000" scaled="1"/>
                  </a:gradFill>
                  <a:effectLst>
                    <a:prstShdw prst="shdw17" dist="17961" dir="2700000">
                      <a:srgbClr val="4E3400"/>
                    </a:prstShdw>
                  </a:effectLst>
                  <a:latin typeface=".VnTime"/>
                </a:rPr>
                <a:t>"Mét con ngùa ®au c¶ tµu bá cá"</a:t>
              </a:r>
              <a:endParaRPr lang="en-US" sz="3600" kern="10">
                <a:ln w="9525">
                  <a:noFill/>
                  <a:round/>
                  <a:headEnd/>
                  <a:tailEnd/>
                </a:ln>
                <a:gradFill rotWithShape="1">
                  <a:gsLst>
                    <a:gs pos="0">
                      <a:srgbClr val="FFA800"/>
                    </a:gs>
                    <a:gs pos="6500">
                      <a:srgbClr val="825600"/>
                    </a:gs>
                    <a:gs pos="14000">
                      <a:srgbClr val="FFA800"/>
                    </a:gs>
                    <a:gs pos="21001">
                      <a:srgbClr val="825600"/>
                    </a:gs>
                    <a:gs pos="28500">
                      <a:srgbClr val="FFA800"/>
                    </a:gs>
                    <a:gs pos="36000">
                      <a:srgbClr val="825600"/>
                    </a:gs>
                    <a:gs pos="43500">
                      <a:srgbClr val="FFA800"/>
                    </a:gs>
                    <a:gs pos="50000">
                      <a:srgbClr val="825600"/>
                    </a:gs>
                    <a:gs pos="56500">
                      <a:srgbClr val="FFA800"/>
                    </a:gs>
                    <a:gs pos="64000">
                      <a:srgbClr val="825600"/>
                    </a:gs>
                    <a:gs pos="71500">
                      <a:srgbClr val="FFA800"/>
                    </a:gs>
                    <a:gs pos="78999">
                      <a:srgbClr val="825600"/>
                    </a:gs>
                    <a:gs pos="86000">
                      <a:srgbClr val="FFA800"/>
                    </a:gs>
                    <a:gs pos="93500">
                      <a:srgbClr val="825600"/>
                    </a:gs>
                    <a:gs pos="100000">
                      <a:srgbClr val="FFA800"/>
                    </a:gs>
                  </a:gsLst>
                  <a:lin ang="2700000" scaled="1"/>
                </a:gradFill>
                <a:effectLst>
                  <a:prstShdw prst="shdw17" dist="17961" dir="2700000">
                    <a:srgbClr val="4E3400"/>
                  </a:prstShdw>
                </a:effectLst>
                <a:latin typeface=".VnTime"/>
              </a:endParaRPr>
            </a:p>
          </p:txBody>
        </p:sp>
        <p:sp>
          <p:nvSpPr>
            <p:cNvPr id="27657" name="WordArt 16"/>
            <p:cNvSpPr>
              <a:spLocks noChangeArrowheads="1" noChangeShapeType="1" noTextEdit="1"/>
            </p:cNvSpPr>
            <p:nvPr/>
          </p:nvSpPr>
          <p:spPr bwMode="auto">
            <a:xfrm>
              <a:off x="864" y="2064"/>
              <a:ext cx="4896" cy="624"/>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prstShdw prst="shdw17" dist="17961" dir="2700000">
                      <a:srgbClr val="59008E"/>
                    </a:prstShdw>
                  </a:effectLst>
                  <a:latin typeface=".VnAristote"/>
                </a:rPr>
                <a:t>"Th­u¬ng ng­uêi nh­u thÓ thu­¬ng th©n"</a:t>
              </a:r>
            </a:p>
          </p:txBody>
        </p:sp>
        <p:sp>
          <p:nvSpPr>
            <p:cNvPr id="27658" name="WordArt 17"/>
            <p:cNvSpPr>
              <a:spLocks noChangeArrowheads="1" noChangeShapeType="1" noTextEdit="1"/>
            </p:cNvSpPr>
            <p:nvPr/>
          </p:nvSpPr>
          <p:spPr bwMode="auto">
            <a:xfrm>
              <a:off x="1008" y="2880"/>
              <a:ext cx="4224" cy="576"/>
            </a:xfrm>
            <a:prstGeom prst="rect">
              <a:avLst/>
            </a:prstGeom>
          </p:spPr>
          <p:txBody>
            <a:bodyPr wrap="none" fromWordArt="1">
              <a:prstTxWarp prst="textPlain">
                <a:avLst>
                  <a:gd name="adj" fmla="val 50000"/>
                </a:avLst>
              </a:prstTxWarp>
            </a:bodyPr>
            <a:lstStyle/>
            <a:p>
              <a:pPr algn="ctr"/>
              <a:r>
                <a:rPr lang="pt-BR" b="1" kern="10">
                  <a:ln w="9525">
                    <a:noFill/>
                    <a:round/>
                    <a:headEnd/>
                    <a:tailEnd/>
                  </a:ln>
                  <a:gradFill rotWithShape="1">
                    <a:gsLst>
                      <a:gs pos="0">
                        <a:srgbClr val="006699"/>
                      </a:gs>
                      <a:gs pos="9500">
                        <a:srgbClr val="1170FF"/>
                      </a:gs>
                      <a:gs pos="14499">
                        <a:srgbClr val="3333CC"/>
                      </a:gs>
                      <a:gs pos="20000">
                        <a:srgbClr val="2E6792"/>
                      </a:gs>
                      <a:gs pos="26500">
                        <a:srgbClr val="9999FF"/>
                      </a:gs>
                      <a:gs pos="42000">
                        <a:srgbClr val="00CCCC"/>
                      </a:gs>
                      <a:gs pos="50000">
                        <a:srgbClr val="3399FF"/>
                      </a:gs>
                      <a:gs pos="58000">
                        <a:srgbClr val="00CCCC"/>
                      </a:gs>
                      <a:gs pos="73500">
                        <a:srgbClr val="9999FF"/>
                      </a:gs>
                      <a:gs pos="80000">
                        <a:srgbClr val="2E6792"/>
                      </a:gs>
                      <a:gs pos="85501">
                        <a:srgbClr val="3333CC"/>
                      </a:gs>
                      <a:gs pos="90500">
                        <a:srgbClr val="1170FF"/>
                      </a:gs>
                      <a:gs pos="100000">
                        <a:srgbClr val="006699"/>
                      </a:gs>
                    </a:gsLst>
                    <a:lin ang="5400000" scaled="1"/>
                  </a:gradFill>
                  <a:effectLst>
                    <a:prstShdw prst="shdw17" dist="17961" dir="2700000">
                      <a:srgbClr val="1F5C99"/>
                    </a:prstShdw>
                  </a:effectLst>
                  <a:latin typeface=".VnTime"/>
                </a:rPr>
                <a:t>"L¸ lµnh ®ïm l¸ r¸ch"</a:t>
              </a:r>
              <a:endParaRPr lang="en-US" b="1" kern="10">
                <a:ln w="9525">
                  <a:noFill/>
                  <a:round/>
                  <a:headEnd/>
                  <a:tailEnd/>
                </a:ln>
                <a:gradFill rotWithShape="1">
                  <a:gsLst>
                    <a:gs pos="0">
                      <a:srgbClr val="006699"/>
                    </a:gs>
                    <a:gs pos="9500">
                      <a:srgbClr val="1170FF"/>
                    </a:gs>
                    <a:gs pos="14499">
                      <a:srgbClr val="3333CC"/>
                    </a:gs>
                    <a:gs pos="20000">
                      <a:srgbClr val="2E6792"/>
                    </a:gs>
                    <a:gs pos="26500">
                      <a:srgbClr val="9999FF"/>
                    </a:gs>
                    <a:gs pos="42000">
                      <a:srgbClr val="00CCCC"/>
                    </a:gs>
                    <a:gs pos="50000">
                      <a:srgbClr val="3399FF"/>
                    </a:gs>
                    <a:gs pos="58000">
                      <a:srgbClr val="00CCCC"/>
                    </a:gs>
                    <a:gs pos="73500">
                      <a:srgbClr val="9999FF"/>
                    </a:gs>
                    <a:gs pos="80000">
                      <a:srgbClr val="2E6792"/>
                    </a:gs>
                    <a:gs pos="85501">
                      <a:srgbClr val="3333CC"/>
                    </a:gs>
                    <a:gs pos="90500">
                      <a:srgbClr val="1170FF"/>
                    </a:gs>
                    <a:gs pos="100000">
                      <a:srgbClr val="006699"/>
                    </a:gs>
                  </a:gsLst>
                  <a:lin ang="5400000" scaled="1"/>
                </a:gradFill>
                <a:effectLst>
                  <a:prstShdw prst="shdw17" dist="17961" dir="2700000">
                    <a:srgbClr val="1F5C99"/>
                  </a:prstShdw>
                </a:effectLst>
                <a:latin typeface=".VnTime"/>
              </a:endParaRPr>
            </a:p>
          </p:txBody>
        </p:sp>
      </p:grpSp>
      <p:sp>
        <p:nvSpPr>
          <p:cNvPr id="16" name="WordArt 13"/>
          <p:cNvSpPr>
            <a:spLocks noChangeAspect="1" noChangeArrowheads="1" noChangeShapeType="1" noTextEdit="1"/>
          </p:cNvSpPr>
          <p:nvPr/>
        </p:nvSpPr>
        <p:spPr bwMode="auto">
          <a:xfrm>
            <a:off x="1697568" y="228600"/>
            <a:ext cx="7120611" cy="1066800"/>
          </a:xfrm>
          <a:prstGeom prst="rect">
            <a:avLst/>
          </a:prstGeom>
        </p:spPr>
        <p:txBody>
          <a:bodyPr wrap="none" fromWordArt="1">
            <a:prstTxWarp prst="textSlantUp">
              <a:avLst>
                <a:gd name="adj" fmla="val 56403"/>
              </a:avLst>
            </a:prstTxWarp>
          </a:bodyPr>
          <a:lstStyle/>
          <a:p>
            <a:pPr algn="ct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c, </a:t>
            </a:r>
            <a:r>
              <a:rPr lang="vi-VN"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Yêu </a:t>
            </a:r>
            <a:r>
              <a:rPr lang="vi-VN"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thương con </a:t>
            </a:r>
            <a:r>
              <a:rPr lang="vi-VN"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người</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sống</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có</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tình</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có</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nghĩa</a:t>
            </a:r>
            <a:endPar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xit" presetSubtype="0" fill="hold" nodeType="clickEffect">
                                  <p:stCondLst>
                                    <p:cond delay="0"/>
                                  </p:stCondLst>
                                  <p:childTnLst>
                                    <p:animEffect transition="out" filter="wedge">
                                      <p:cBhvr>
                                        <p:cTn id="12" dur="2000"/>
                                        <p:tgtEl>
                                          <p:spTgt spid="4"/>
                                        </p:tgtEl>
                                      </p:cBhvr>
                                    </p:animEffect>
                                    <p:set>
                                      <p:cBhvr>
                                        <p:cTn id="13" dur="1" fill="hold">
                                          <p:stCondLst>
                                            <p:cond delay="1999"/>
                                          </p:stCondLst>
                                        </p:cTn>
                                        <p:tgtEl>
                                          <p:spTgt spid="4"/>
                                        </p:tgtEl>
                                        <p:attrNameLst>
                                          <p:attrName>style.visibility</p:attrName>
                                        </p:attrNameLst>
                                      </p:cBhvr>
                                      <p:to>
                                        <p:strVal val="hidden"/>
                                      </p:to>
                                    </p:set>
                                  </p:childTnLst>
                                </p:cTn>
                              </p:par>
                            </p:childTnLst>
                          </p:cTn>
                        </p:par>
                        <p:par>
                          <p:cTn id="14" fill="hold" nodeType="afterGroup">
                            <p:stCondLst>
                              <p:cond delay="2000"/>
                            </p:stCondLst>
                            <p:childTnLst>
                              <p:par>
                                <p:cTn id="15" presetID="24" presetClass="entr" presetSubtype="0" fill="hold" nodeType="afterEffect">
                                  <p:stCondLst>
                                    <p:cond delay="0"/>
                                  </p:stCondLst>
                                  <p:childTnLst>
                                    <p:set>
                                      <p:cBhvr>
                                        <p:cTn id="16" dur="1" fill="hold">
                                          <p:stCondLst>
                                            <p:cond delay="0"/>
                                          </p:stCondLst>
                                        </p:cTn>
                                        <p:tgtEl>
                                          <p:spTgt spid="133132"/>
                                        </p:tgtEl>
                                        <p:attrNameLst>
                                          <p:attrName>style.visibility</p:attrName>
                                        </p:attrNameLst>
                                      </p:cBhvr>
                                      <p:to>
                                        <p:strVal val="visible"/>
                                      </p:to>
                                    </p:set>
                                    <p:anim to="" calcmode="lin" valueType="num">
                                      <p:cBhvr>
                                        <p:cTn id="17" dur="1" fill="hold"/>
                                        <p:tgtEl>
                                          <p:spTgt spid="133132"/>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xit" presetSubtype="0" fill="hold" nodeType="clickEffect">
                                  <p:stCondLst>
                                    <p:cond delay="0"/>
                                  </p:stCondLst>
                                  <p:childTnLst>
                                    <p:anim calcmode="lin" valueType="num">
                                      <p:cBhvr>
                                        <p:cTn id="21" dur="1000"/>
                                        <p:tgtEl>
                                          <p:spTgt spid="133132"/>
                                        </p:tgtEl>
                                        <p:attrNameLst>
                                          <p:attrName>ppt_w</p:attrName>
                                        </p:attrNameLst>
                                      </p:cBhvr>
                                      <p:tavLst>
                                        <p:tav tm="0">
                                          <p:val>
                                            <p:strVal val="ppt_w"/>
                                          </p:val>
                                        </p:tav>
                                        <p:tav tm="100000">
                                          <p:val>
                                            <p:strVal val="ppt_w*0.70"/>
                                          </p:val>
                                        </p:tav>
                                      </p:tavLst>
                                    </p:anim>
                                    <p:anim calcmode="lin" valueType="num">
                                      <p:cBhvr>
                                        <p:cTn id="22" dur="1000"/>
                                        <p:tgtEl>
                                          <p:spTgt spid="133132"/>
                                        </p:tgtEl>
                                        <p:attrNameLst>
                                          <p:attrName>ppt_h</p:attrName>
                                        </p:attrNameLst>
                                      </p:cBhvr>
                                      <p:tavLst>
                                        <p:tav tm="0">
                                          <p:val>
                                            <p:strVal val="ppt_h"/>
                                          </p:val>
                                        </p:tav>
                                        <p:tav tm="100000">
                                          <p:val>
                                            <p:strVal val="ppt_h"/>
                                          </p:val>
                                        </p:tav>
                                      </p:tavLst>
                                    </p:anim>
                                    <p:animEffect transition="out" filter="fade">
                                      <p:cBhvr>
                                        <p:cTn id="23" dur="1000"/>
                                        <p:tgtEl>
                                          <p:spTgt spid="133132"/>
                                        </p:tgtEl>
                                      </p:cBhvr>
                                    </p:animEffect>
                                    <p:set>
                                      <p:cBhvr>
                                        <p:cTn id="24" dur="1" fill="hold">
                                          <p:stCondLst>
                                            <p:cond delay="999"/>
                                          </p:stCondLst>
                                        </p:cTn>
                                        <p:tgtEl>
                                          <p:spTgt spid="133132"/>
                                        </p:tgtEl>
                                        <p:attrNameLst>
                                          <p:attrName>style.visibility</p:attrName>
                                        </p:attrNameLst>
                                      </p:cBhvr>
                                      <p:to>
                                        <p:strVal val="hidden"/>
                                      </p:to>
                                    </p:set>
                                  </p:childTnLst>
                                </p:cTn>
                              </p:par>
                            </p:childTnLst>
                          </p:cTn>
                        </p:par>
                        <p:par>
                          <p:cTn id="25" fill="hold" nodeType="afterGroup">
                            <p:stCondLst>
                              <p:cond delay="10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0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xit" presetSubtype="10" fill="hold" nodeType="clickEffect">
                                  <p:stCondLst>
                                    <p:cond delay="0"/>
                                  </p:stCondLst>
                                  <p:childTnLst>
                                    <p:animEffect transition="out" filter="checkerboard(across)">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UpRibbonSharp"/>
          <p:cNvSpPr>
            <a:spLocks noEditPoints="1" noChangeArrowheads="1"/>
          </p:cNvSpPr>
          <p:nvPr/>
        </p:nvSpPr>
        <p:spPr bwMode="auto">
          <a:xfrm>
            <a:off x="1422400" y="1752600"/>
            <a:ext cx="10769600" cy="487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2717 w 21600"/>
              <a:gd name="T13" fmla="*/ 0 h 21600"/>
              <a:gd name="T14" fmla="*/ 18883 w 21600"/>
              <a:gd name="T15" fmla="*/ 16988 h 21600"/>
            </a:gdLst>
            <a:ahLst/>
            <a:cxnLst>
              <a:cxn ang="T8">
                <a:pos x="T0" y="T1"/>
              </a:cxn>
              <a:cxn ang="T9">
                <a:pos x="T2" y="T3"/>
              </a:cxn>
              <a:cxn ang="T10">
                <a:pos x="T4" y="T5"/>
              </a:cxn>
              <a:cxn ang="T11">
                <a:pos x="T6" y="T7"/>
              </a:cxn>
            </a:cxnLst>
            <a:rect l="T12" t="T13" r="T14" b="T15"/>
            <a:pathLst>
              <a:path w="21600" h="21600" extrusionOk="0">
                <a:moveTo>
                  <a:pt x="0" y="21600"/>
                </a:moveTo>
                <a:lnTo>
                  <a:pt x="5417" y="21600"/>
                </a:lnTo>
                <a:lnTo>
                  <a:pt x="5417" y="16988"/>
                </a:lnTo>
                <a:lnTo>
                  <a:pt x="16183" y="16988"/>
                </a:lnTo>
                <a:lnTo>
                  <a:pt x="16183" y="21600"/>
                </a:lnTo>
                <a:lnTo>
                  <a:pt x="21600" y="21600"/>
                </a:lnTo>
                <a:lnTo>
                  <a:pt x="18900" y="13106"/>
                </a:lnTo>
                <a:lnTo>
                  <a:pt x="21600" y="4612"/>
                </a:lnTo>
                <a:lnTo>
                  <a:pt x="18883" y="4612"/>
                </a:lnTo>
                <a:lnTo>
                  <a:pt x="18883" y="0"/>
                </a:lnTo>
                <a:lnTo>
                  <a:pt x="2717" y="0"/>
                </a:lnTo>
                <a:lnTo>
                  <a:pt x="2717" y="4612"/>
                </a:lnTo>
                <a:lnTo>
                  <a:pt x="0" y="4612"/>
                </a:lnTo>
                <a:lnTo>
                  <a:pt x="2700" y="13106"/>
                </a:lnTo>
                <a:lnTo>
                  <a:pt x="0" y="21600"/>
                </a:lnTo>
                <a:close/>
              </a:path>
              <a:path w="21600" h="21600" fill="none" extrusionOk="0">
                <a:moveTo>
                  <a:pt x="5417" y="16988"/>
                </a:moveTo>
                <a:lnTo>
                  <a:pt x="2717" y="16988"/>
                </a:lnTo>
                <a:lnTo>
                  <a:pt x="2717" y="4612"/>
                </a:lnTo>
              </a:path>
              <a:path w="21600" h="21600" fill="none" extrusionOk="0">
                <a:moveTo>
                  <a:pt x="2717" y="16988"/>
                </a:moveTo>
                <a:lnTo>
                  <a:pt x="5417" y="21600"/>
                </a:lnTo>
              </a:path>
              <a:path w="21600" h="21600" fill="none" extrusionOk="0">
                <a:moveTo>
                  <a:pt x="16183" y="16988"/>
                </a:moveTo>
                <a:lnTo>
                  <a:pt x="18883" y="16988"/>
                </a:lnTo>
                <a:lnTo>
                  <a:pt x="18883" y="4612"/>
                </a:lnTo>
              </a:path>
              <a:path w="21600" h="21600" fill="none" extrusionOk="0">
                <a:moveTo>
                  <a:pt x="18883" y="16988"/>
                </a:moveTo>
                <a:lnTo>
                  <a:pt x="16183" y="21600"/>
                </a:lnTo>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marL="342900" indent="-342900" algn="ctr">
              <a:buFont typeface="Wingdings" pitchFamily="2" charset="2"/>
              <a:buNone/>
            </a:pPr>
            <a:r>
              <a:rPr lang="en-US">
                <a:effectLst/>
              </a:rPr>
              <a:t>Nghiêm khắc với mình, độ lượng với người khác. Phải có tình nhân ái với cả những ai có sai lầm, đã nhận rõ và cố gắng sửa chữa để đánh thức những gì tốt đẹp. </a:t>
            </a:r>
          </a:p>
          <a:p>
            <a:pPr marL="342900" indent="-342900" algn="ctr">
              <a:buFont typeface="Wingdings" pitchFamily="2" charset="2"/>
              <a:buNone/>
            </a:pPr>
            <a:r>
              <a:rPr lang="en-US">
                <a:effectLst/>
              </a:rPr>
              <a:t>Trong Đảng phải có tình đồng chí thương yêu lẫn nhau, trên nguyên tắc tự phê bình và phê bình. </a:t>
            </a:r>
          </a:p>
        </p:txBody>
      </p:sp>
      <p:sp>
        <p:nvSpPr>
          <p:cNvPr id="4" name="WordArt 13"/>
          <p:cNvSpPr>
            <a:spLocks noChangeAspect="1" noChangeArrowheads="1" noChangeShapeType="1" noTextEdit="1"/>
          </p:cNvSpPr>
          <p:nvPr/>
        </p:nvSpPr>
        <p:spPr bwMode="auto">
          <a:xfrm>
            <a:off x="1697568" y="228600"/>
            <a:ext cx="7120611" cy="1066800"/>
          </a:xfrm>
          <a:prstGeom prst="rect">
            <a:avLst/>
          </a:prstGeom>
        </p:spPr>
        <p:txBody>
          <a:bodyPr wrap="none" fromWordArt="1">
            <a:prstTxWarp prst="textSlantUp">
              <a:avLst>
                <a:gd name="adj" fmla="val 56403"/>
              </a:avLst>
            </a:prstTxWarp>
          </a:bodyPr>
          <a:lstStyle/>
          <a:p>
            <a:pPr algn="ct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c, </a:t>
            </a:r>
            <a:r>
              <a:rPr lang="vi-VN"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Yêu </a:t>
            </a:r>
            <a:r>
              <a:rPr lang="vi-VN"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thương con </a:t>
            </a:r>
            <a:r>
              <a:rPr lang="vi-VN"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người</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sống</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có</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tình</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có</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nghĩa</a:t>
            </a:r>
            <a:endPar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 calcmode="lin" valueType="num">
                                      <p:cBhvr>
                                        <p:cTn id="7" dur="500" fill="hold"/>
                                        <p:tgtEl>
                                          <p:spTgt spid="134149"/>
                                        </p:tgtEl>
                                        <p:attrNameLst>
                                          <p:attrName>ppt_w</p:attrName>
                                        </p:attrNameLst>
                                      </p:cBhvr>
                                      <p:tavLst>
                                        <p:tav tm="0">
                                          <p:val>
                                            <p:fltVal val="0"/>
                                          </p:val>
                                        </p:tav>
                                        <p:tav tm="100000">
                                          <p:val>
                                            <p:strVal val="#ppt_w"/>
                                          </p:val>
                                        </p:tav>
                                      </p:tavLst>
                                    </p:anim>
                                    <p:anim calcmode="lin" valueType="num">
                                      <p:cBhvr>
                                        <p:cTn id="8" dur="500" fill="hold"/>
                                        <p:tgtEl>
                                          <p:spTgt spid="134149"/>
                                        </p:tgtEl>
                                        <p:attrNameLst>
                                          <p:attrName>ppt_h</p:attrName>
                                        </p:attrNameLst>
                                      </p:cBhvr>
                                      <p:tavLst>
                                        <p:tav tm="0">
                                          <p:val>
                                            <p:fltVal val="0"/>
                                          </p:val>
                                        </p:tav>
                                        <p:tav tm="100000">
                                          <p:val>
                                            <p:strVal val="#ppt_h"/>
                                          </p:val>
                                        </p:tav>
                                      </p:tavLst>
                                    </p:anim>
                                    <p:animEffect transition="in" filter="fade">
                                      <p:cBhvr>
                                        <p:cTn id="9" dur="500"/>
                                        <p:tgtEl>
                                          <p:spTgt spid="13414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0" fill="hold" grpId="1" nodeType="clickEffect">
                                  <p:stCondLst>
                                    <p:cond delay="0"/>
                                  </p:stCondLst>
                                  <p:childTnLst>
                                    <p:anim calcmode="lin" valueType="num">
                                      <p:cBhvr>
                                        <p:cTn id="13" dur="500"/>
                                        <p:tgtEl>
                                          <p:spTgt spid="134149"/>
                                        </p:tgtEl>
                                        <p:attrNameLst>
                                          <p:attrName>ppt_w</p:attrName>
                                        </p:attrNameLst>
                                      </p:cBhvr>
                                      <p:tavLst>
                                        <p:tav tm="0">
                                          <p:val>
                                            <p:strVal val="ppt_w"/>
                                          </p:val>
                                        </p:tav>
                                        <p:tav tm="100000">
                                          <p:val>
                                            <p:fltVal val="0"/>
                                          </p:val>
                                        </p:tav>
                                      </p:tavLst>
                                    </p:anim>
                                    <p:anim calcmode="lin" valueType="num">
                                      <p:cBhvr>
                                        <p:cTn id="14" dur="500"/>
                                        <p:tgtEl>
                                          <p:spTgt spid="134149"/>
                                        </p:tgtEl>
                                        <p:attrNameLst>
                                          <p:attrName>ppt_h</p:attrName>
                                        </p:attrNameLst>
                                      </p:cBhvr>
                                      <p:tavLst>
                                        <p:tav tm="0">
                                          <p:val>
                                            <p:strVal val="ppt_h"/>
                                          </p:val>
                                        </p:tav>
                                        <p:tav tm="100000">
                                          <p:val>
                                            <p:fltVal val="0"/>
                                          </p:val>
                                        </p:tav>
                                      </p:tavLst>
                                    </p:anim>
                                    <p:animEffect transition="out" filter="fade">
                                      <p:cBhvr>
                                        <p:cTn id="15" dur="500"/>
                                        <p:tgtEl>
                                          <p:spTgt spid="134149"/>
                                        </p:tgtEl>
                                      </p:cBhvr>
                                    </p:animEffect>
                                    <p:set>
                                      <p:cBhvr>
                                        <p:cTn id="16" dur="1" fill="hold">
                                          <p:stCondLst>
                                            <p:cond delay="499"/>
                                          </p:stCondLst>
                                        </p:cTn>
                                        <p:tgtEl>
                                          <p:spTgt spid="134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animBg="1"/>
      <p:bldP spid="13414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WordArt 4"/>
          <p:cNvSpPr>
            <a:spLocks noChangeAspect="1" noChangeArrowheads="1" noChangeShapeType="1" noTextEdit="1"/>
          </p:cNvSpPr>
          <p:nvPr/>
        </p:nvSpPr>
        <p:spPr bwMode="auto">
          <a:xfrm>
            <a:off x="1727200" y="152400"/>
            <a:ext cx="7924800" cy="1066800"/>
          </a:xfrm>
          <a:prstGeom prst="rect">
            <a:avLst/>
          </a:prstGeom>
        </p:spPr>
        <p:txBody>
          <a:bodyPr wrap="none" fromWordArt="1">
            <a:prstTxWarp prst="textSlantUp">
              <a:avLst>
                <a:gd name="adj" fmla="val 56403"/>
              </a:avLst>
            </a:prstTxWarp>
          </a:bodyPr>
          <a:lstStyle/>
          <a:p>
            <a:pPr algn="ctr"/>
            <a:r>
              <a:rPr lang="en-US" sz="1400" kern="10">
                <a:ln w="9525">
                  <a:noFill/>
                  <a:round/>
                  <a:headEnd/>
                  <a:tailEnd/>
                </a:ln>
                <a:solidFill>
                  <a:srgbClr val="CC0000"/>
                </a:solidFill>
                <a:effectLst>
                  <a:outerShdw dist="35921" dir="2700000" algn="ctr" rotWithShape="0">
                    <a:srgbClr val="808080"/>
                  </a:outerShdw>
                </a:effectLst>
                <a:latin typeface="Times New Roman"/>
                <a:cs typeface="Times New Roman"/>
              </a:rPr>
              <a:t>* Tinh thần quốc tế trong sáng, thủy chung</a:t>
            </a:r>
          </a:p>
        </p:txBody>
      </p:sp>
      <p:grpSp>
        <p:nvGrpSpPr>
          <p:cNvPr id="2" name="Group 5"/>
          <p:cNvGrpSpPr>
            <a:grpSpLocks/>
          </p:cNvGrpSpPr>
          <p:nvPr/>
        </p:nvGrpSpPr>
        <p:grpSpPr bwMode="auto">
          <a:xfrm>
            <a:off x="1416051" y="1371600"/>
            <a:ext cx="10775949" cy="5486400"/>
            <a:chOff x="669" y="864"/>
            <a:chExt cx="5091" cy="3456"/>
          </a:xfrm>
        </p:grpSpPr>
        <p:grpSp>
          <p:nvGrpSpPr>
            <p:cNvPr id="3" name="Group 6"/>
            <p:cNvGrpSpPr>
              <a:grpSpLocks/>
            </p:cNvGrpSpPr>
            <p:nvPr/>
          </p:nvGrpSpPr>
          <p:grpSpPr bwMode="auto">
            <a:xfrm>
              <a:off x="926" y="864"/>
              <a:ext cx="4731" cy="3051"/>
              <a:chOff x="926" y="864"/>
              <a:chExt cx="4731" cy="3051"/>
            </a:xfrm>
          </p:grpSpPr>
          <p:pic>
            <p:nvPicPr>
              <p:cNvPr id="7" name="Picture 6" descr="BAC HO KY TB CHUNG CUA 81 DCS TAI MAT 1960.jpg"/>
              <p:cNvPicPr>
                <a:picLocks noChangeAspect="1"/>
              </p:cNvPicPr>
              <p:nvPr/>
            </p:nvPicPr>
            <p:blipFill>
              <a:blip r:embed="rId2" cstate="print"/>
              <a:stretch>
                <a:fillRect/>
              </a:stretch>
            </p:blipFill>
            <p:spPr>
              <a:xfrm>
                <a:off x="4477" y="2721"/>
                <a:ext cx="1180" cy="1167"/>
              </a:xfrm>
              <a:prstGeom prst="rect">
                <a:avLst/>
              </a:prstGeom>
              <a:ln>
                <a:noFill/>
              </a:ln>
              <a:effectLst>
                <a:outerShdw blurRad="292100" dist="139700" dir="2700000" algn="tl" rotWithShape="0">
                  <a:srgbClr val="333333">
                    <a:alpha val="65000"/>
                  </a:srgbClr>
                </a:outerShdw>
              </a:effectLst>
            </p:spPr>
          </p:pic>
          <p:pic>
            <p:nvPicPr>
              <p:cNvPr id="8" name="Picture 7" descr="BAC HO THAM CHDCND TRIEU TIEN 1957.jpg"/>
              <p:cNvPicPr>
                <a:picLocks noChangeAspect="1"/>
              </p:cNvPicPr>
              <p:nvPr/>
            </p:nvPicPr>
            <p:blipFill>
              <a:blip r:embed="rId3" cstate="print"/>
              <a:stretch>
                <a:fillRect/>
              </a:stretch>
            </p:blipFill>
            <p:spPr>
              <a:xfrm>
                <a:off x="2439" y="1008"/>
                <a:ext cx="1643" cy="1403"/>
              </a:xfrm>
              <a:prstGeom prst="rect">
                <a:avLst/>
              </a:prstGeom>
              <a:ln>
                <a:noFill/>
              </a:ln>
              <a:effectLst>
                <a:outerShdw blurRad="292100" dist="139700" dir="2700000" algn="tl" rotWithShape="0">
                  <a:srgbClr val="333333">
                    <a:alpha val="65000"/>
                  </a:srgbClr>
                </a:outerShdw>
              </a:effectLst>
            </p:spPr>
          </p:pic>
          <p:pic>
            <p:nvPicPr>
              <p:cNvPr id="9" name="Picture 8" descr="BAC HO THAM HUNGARI 1957.jpg"/>
              <p:cNvPicPr>
                <a:picLocks noChangeAspect="1"/>
              </p:cNvPicPr>
              <p:nvPr/>
            </p:nvPicPr>
            <p:blipFill>
              <a:blip r:embed="rId4" cstate="print"/>
              <a:srcRect t="5529" b="11537"/>
              <a:stretch>
                <a:fillRect/>
              </a:stretch>
            </p:blipFill>
            <p:spPr>
              <a:xfrm>
                <a:off x="1067" y="1198"/>
                <a:ext cx="1045" cy="952"/>
              </a:xfrm>
              <a:prstGeom prst="rect">
                <a:avLst/>
              </a:prstGeom>
              <a:ln>
                <a:noFill/>
              </a:ln>
              <a:effectLst>
                <a:outerShdw blurRad="292100" dist="139700" dir="2700000" algn="tl" rotWithShape="0">
                  <a:srgbClr val="333333">
                    <a:alpha val="65000"/>
                  </a:srgbClr>
                </a:outerShdw>
              </a:effectLst>
            </p:spPr>
          </p:pic>
          <p:pic>
            <p:nvPicPr>
              <p:cNvPr id="10" name="Picture 9" descr="Bac Ho tham Indo.jpg"/>
              <p:cNvPicPr>
                <a:picLocks noChangeAspect="1"/>
              </p:cNvPicPr>
              <p:nvPr/>
            </p:nvPicPr>
            <p:blipFill>
              <a:blip r:embed="rId5" cstate="print"/>
              <a:stretch>
                <a:fillRect/>
              </a:stretch>
            </p:blipFill>
            <p:spPr>
              <a:xfrm>
                <a:off x="4483" y="864"/>
                <a:ext cx="1159" cy="1525"/>
              </a:xfrm>
              <a:prstGeom prst="rect">
                <a:avLst/>
              </a:prstGeom>
              <a:ln>
                <a:noFill/>
              </a:ln>
              <a:effectLst>
                <a:outerShdw blurRad="292100" dist="139700" dir="2700000" algn="tl" rotWithShape="0">
                  <a:srgbClr val="333333">
                    <a:alpha val="65000"/>
                  </a:srgbClr>
                </a:outerShdw>
              </a:effectLst>
            </p:spPr>
          </p:pic>
          <p:pic>
            <p:nvPicPr>
              <p:cNvPr id="11" name="Picture 10" descr="83.jpg"/>
              <p:cNvPicPr>
                <a:picLocks noChangeAspect="1"/>
              </p:cNvPicPr>
              <p:nvPr/>
            </p:nvPicPr>
            <p:blipFill>
              <a:blip r:embed="rId6" cstate="print"/>
              <a:srcRect l="3409" t="2871" r="4561" b="2767"/>
              <a:stretch>
                <a:fillRect/>
              </a:stretch>
            </p:blipFill>
            <p:spPr>
              <a:xfrm>
                <a:off x="2439" y="2496"/>
                <a:ext cx="1663" cy="1397"/>
              </a:xfrm>
              <a:prstGeom prst="rect">
                <a:avLst/>
              </a:prstGeom>
              <a:ln>
                <a:noFill/>
              </a:ln>
              <a:effectLst>
                <a:outerShdw blurRad="292100" dist="139700" dir="2700000" algn="tl" rotWithShape="0">
                  <a:srgbClr val="333333">
                    <a:alpha val="65000"/>
                  </a:srgbClr>
                </a:outerShdw>
              </a:effectLst>
            </p:spPr>
          </p:pic>
          <p:pic>
            <p:nvPicPr>
              <p:cNvPr id="12" name="Picture 11" descr="ABC HO VIENG CS VO DANH CM PHAP O PARI 1946.jpg"/>
              <p:cNvPicPr>
                <a:picLocks noChangeAspect="1"/>
              </p:cNvPicPr>
              <p:nvPr/>
            </p:nvPicPr>
            <p:blipFill>
              <a:blip r:embed="rId7" cstate="print"/>
              <a:srcRect l="33797" r="3099"/>
              <a:stretch>
                <a:fillRect/>
              </a:stretch>
            </p:blipFill>
            <p:spPr>
              <a:xfrm>
                <a:off x="926" y="2304"/>
                <a:ext cx="1234" cy="1611"/>
              </a:xfrm>
              <a:prstGeom prst="rect">
                <a:avLst/>
              </a:prstGeom>
              <a:ln>
                <a:noFill/>
              </a:ln>
              <a:effectLst>
                <a:outerShdw blurRad="292100" dist="139700" dir="2700000" algn="tl" rotWithShape="0">
                  <a:srgbClr val="333333">
                    <a:alpha val="65000"/>
                  </a:srgbClr>
                </a:outerShdw>
              </a:effectLst>
            </p:spPr>
          </p:pic>
        </p:grpSp>
        <p:sp>
          <p:nvSpPr>
            <p:cNvPr id="29702" name="WordArt 13"/>
            <p:cNvSpPr>
              <a:spLocks noChangeArrowheads="1" noChangeShapeType="1" noTextEdit="1"/>
            </p:cNvSpPr>
            <p:nvPr/>
          </p:nvSpPr>
          <p:spPr bwMode="auto">
            <a:xfrm>
              <a:off x="669" y="3858"/>
              <a:ext cx="5091" cy="462"/>
            </a:xfrm>
            <a:prstGeom prst="rect">
              <a:avLst/>
            </a:prstGeom>
          </p:spPr>
          <p:txBody>
            <a:bodyPr wrap="none" fromWordArt="1">
              <a:prstTxWarp prst="textPlain">
                <a:avLst>
                  <a:gd name="adj" fmla="val 50000"/>
                </a:avLst>
              </a:prstTxWarp>
            </a:bodyPr>
            <a:lstStyle/>
            <a:p>
              <a:pPr algn="ctr"/>
              <a:r>
                <a:rPr lang="vi-VN"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a:cs typeface="Arial"/>
                </a:rPr>
                <a:t>Tinh thần quốc tế vô sản, bốn phương vô sản đều là anh em</a:t>
              </a:r>
              <a:endParaRPr lang="en-US"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a:cs typeface="Arial"/>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Ảnh 1" descr="Ảnh1.jpg"/>
          <p:cNvPicPr>
            <a:picLocks noChangeAspect="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9" name="Hình Bầu dục 8"/>
          <p:cNvSpPr/>
          <p:nvPr/>
        </p:nvSpPr>
        <p:spPr>
          <a:xfrm>
            <a:off x="3143251" y="142875"/>
            <a:ext cx="6191249" cy="1428750"/>
          </a:xfrm>
          <a:prstGeom prst="ellipse">
            <a:avLst/>
          </a:prstGeom>
          <a:solidFill>
            <a:srgbClr val="FF000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b="1" dirty="0" err="1">
                <a:solidFill>
                  <a:srgbClr val="FFFF00"/>
                </a:solidFill>
                <a:effectLst/>
                <a:latin typeface="Arial" pitchFamily="34" charset="0"/>
              </a:rPr>
              <a:t>Tinh</a:t>
            </a:r>
            <a:r>
              <a:rPr lang="en-US" b="1" dirty="0">
                <a:solidFill>
                  <a:srgbClr val="FFFF00"/>
                </a:solidFill>
                <a:effectLst/>
                <a:latin typeface="Arial" pitchFamily="34" charset="0"/>
              </a:rPr>
              <a:t> </a:t>
            </a:r>
            <a:r>
              <a:rPr lang="en-US" b="1" dirty="0" err="1">
                <a:solidFill>
                  <a:srgbClr val="FFFF00"/>
                </a:solidFill>
                <a:effectLst/>
                <a:latin typeface="Arial" pitchFamily="34" charset="0"/>
              </a:rPr>
              <a:t>thần</a:t>
            </a:r>
            <a:r>
              <a:rPr lang="en-US" b="1" dirty="0">
                <a:solidFill>
                  <a:srgbClr val="FFFF00"/>
                </a:solidFill>
                <a:effectLst/>
                <a:latin typeface="Arial" pitchFamily="34" charset="0"/>
              </a:rPr>
              <a:t> </a:t>
            </a:r>
            <a:r>
              <a:rPr lang="en-US" b="1" dirty="0" err="1">
                <a:solidFill>
                  <a:srgbClr val="FFFF00"/>
                </a:solidFill>
                <a:effectLst/>
                <a:latin typeface="Arial" pitchFamily="34" charset="0"/>
              </a:rPr>
              <a:t>quốc</a:t>
            </a:r>
            <a:r>
              <a:rPr lang="en-US" b="1" dirty="0">
                <a:solidFill>
                  <a:srgbClr val="FFFF00"/>
                </a:solidFill>
                <a:effectLst/>
                <a:latin typeface="Arial" pitchFamily="34" charset="0"/>
              </a:rPr>
              <a:t> </a:t>
            </a:r>
            <a:r>
              <a:rPr lang="en-US" b="1" dirty="0" err="1">
                <a:solidFill>
                  <a:srgbClr val="FFFF00"/>
                </a:solidFill>
                <a:effectLst/>
                <a:latin typeface="Arial" pitchFamily="34" charset="0"/>
              </a:rPr>
              <a:t>tế</a:t>
            </a:r>
            <a:r>
              <a:rPr lang="en-US" b="1" dirty="0">
                <a:solidFill>
                  <a:srgbClr val="FFFF00"/>
                </a:solidFill>
                <a:effectLst/>
                <a:latin typeface="Arial" pitchFamily="34" charset="0"/>
              </a:rPr>
              <a:t> </a:t>
            </a:r>
            <a:r>
              <a:rPr lang="en-US" b="1" dirty="0" err="1">
                <a:solidFill>
                  <a:srgbClr val="FFFF00"/>
                </a:solidFill>
                <a:effectLst/>
                <a:latin typeface="Arial" pitchFamily="34" charset="0"/>
              </a:rPr>
              <a:t>trong</a:t>
            </a:r>
            <a:r>
              <a:rPr lang="en-US" b="1" dirty="0">
                <a:solidFill>
                  <a:srgbClr val="FFFF00"/>
                </a:solidFill>
                <a:effectLst/>
                <a:latin typeface="Arial" pitchFamily="34" charset="0"/>
              </a:rPr>
              <a:t> </a:t>
            </a:r>
            <a:r>
              <a:rPr lang="en-US" b="1" dirty="0" err="1">
                <a:solidFill>
                  <a:srgbClr val="FFFF00"/>
                </a:solidFill>
                <a:effectLst/>
                <a:latin typeface="Arial" pitchFamily="34" charset="0"/>
              </a:rPr>
              <a:t>sáng</a:t>
            </a:r>
            <a:r>
              <a:rPr lang="en-US" b="1" dirty="0">
                <a:solidFill>
                  <a:srgbClr val="FFFF00"/>
                </a:solidFill>
                <a:effectLst/>
                <a:latin typeface="Arial" pitchFamily="34" charset="0"/>
              </a:rPr>
              <a:t> </a:t>
            </a:r>
            <a:r>
              <a:rPr lang="en-US" b="1" dirty="0" err="1">
                <a:solidFill>
                  <a:srgbClr val="FFFF00"/>
                </a:solidFill>
                <a:effectLst/>
                <a:latin typeface="Arial" pitchFamily="34" charset="0"/>
              </a:rPr>
              <a:t>thủy</a:t>
            </a:r>
            <a:r>
              <a:rPr lang="en-US" b="1" dirty="0">
                <a:solidFill>
                  <a:srgbClr val="FFFF00"/>
                </a:solidFill>
                <a:effectLst/>
                <a:latin typeface="Arial" pitchFamily="34" charset="0"/>
              </a:rPr>
              <a:t> </a:t>
            </a:r>
            <a:r>
              <a:rPr lang="en-US" b="1" dirty="0" err="1">
                <a:solidFill>
                  <a:srgbClr val="FFFF00"/>
                </a:solidFill>
                <a:effectLst/>
                <a:latin typeface="Arial" pitchFamily="34" charset="0"/>
              </a:rPr>
              <a:t>chung</a:t>
            </a:r>
            <a:endParaRPr lang="vi-VN" b="1" dirty="0">
              <a:solidFill>
                <a:srgbClr val="FFFF00"/>
              </a:solidFill>
              <a:effectLst/>
              <a:latin typeface="Arial" pitchFamily="34" charset="0"/>
            </a:endParaRPr>
          </a:p>
        </p:txBody>
      </p:sp>
      <p:sp>
        <p:nvSpPr>
          <p:cNvPr id="10" name="Hình chữ nhật góc tròn 9"/>
          <p:cNvSpPr/>
          <p:nvPr/>
        </p:nvSpPr>
        <p:spPr>
          <a:xfrm>
            <a:off x="230675" y="1695438"/>
            <a:ext cx="2762269" cy="928694"/>
          </a:xfrm>
          <a:prstGeom prst="roundRect">
            <a:avLst/>
          </a:prstGeom>
          <a:solidFill>
            <a:srgbClr val="0066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38100" h="38100" prst="convex"/>
            </a:sp3d>
          </a:bodyPr>
          <a:lstStyle/>
          <a:p>
            <a:pPr algn="ctr" fontAlgn="auto">
              <a:spcBef>
                <a:spcPts val="0"/>
              </a:spcBef>
              <a:spcAft>
                <a:spcPts val="0"/>
              </a:spcAft>
              <a:buClrTx/>
              <a:buFontTx/>
              <a:buNone/>
              <a:defRPr/>
            </a:pPr>
            <a:r>
              <a:rPr lang="en-US" sz="1800" b="1" dirty="0" err="1">
                <a:solidFill>
                  <a:schemeClr val="accent3">
                    <a:lumMod val="60000"/>
                    <a:lumOff val="40000"/>
                  </a:schemeClr>
                </a:solidFill>
                <a:effectLst/>
                <a:latin typeface="Arial" pitchFamily="34" charset="0"/>
              </a:rPr>
              <a:t>Đoàn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kết</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với</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các</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dân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tộc</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bị</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áp</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bức</a:t>
            </a:r>
            <a:endParaRPr lang="vi-VN" sz="1800" b="1" dirty="0">
              <a:solidFill>
                <a:schemeClr val="accent3">
                  <a:lumMod val="60000"/>
                  <a:lumOff val="40000"/>
                </a:schemeClr>
              </a:solidFill>
              <a:effectLst/>
              <a:latin typeface="Arial" pitchFamily="34" charset="0"/>
            </a:endParaRPr>
          </a:p>
        </p:txBody>
      </p:sp>
      <p:sp>
        <p:nvSpPr>
          <p:cNvPr id="11" name="Hình chữ nhật góc tròn 10"/>
          <p:cNvSpPr/>
          <p:nvPr/>
        </p:nvSpPr>
        <p:spPr>
          <a:xfrm>
            <a:off x="9524981" y="1643050"/>
            <a:ext cx="2667019" cy="928694"/>
          </a:xfrm>
          <a:prstGeom prst="roundRect">
            <a:avLst/>
          </a:prstGeom>
          <a:solidFill>
            <a:srgbClr val="0066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38100" h="38100" prst="convex"/>
            </a:sp3d>
          </a:bodyPr>
          <a:lstStyle/>
          <a:p>
            <a:pPr algn="ctr" fontAlgn="auto">
              <a:spcBef>
                <a:spcPts val="0"/>
              </a:spcBef>
              <a:spcAft>
                <a:spcPts val="0"/>
              </a:spcAft>
              <a:buClrTx/>
              <a:buFontTx/>
              <a:buNone/>
              <a:defRPr/>
            </a:pPr>
            <a:r>
              <a:rPr lang="en-US" sz="1800" b="1" dirty="0" err="1">
                <a:solidFill>
                  <a:schemeClr val="accent3">
                    <a:lumMod val="60000"/>
                    <a:lumOff val="40000"/>
                  </a:schemeClr>
                </a:solidFill>
                <a:effectLst/>
                <a:latin typeface="Arial" pitchFamily="34" charset="0"/>
              </a:rPr>
              <a:t>Đoàn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kết</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với</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nhân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dân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lao</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động</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các</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nước</a:t>
            </a:r>
            <a:endParaRPr lang="vi-VN" sz="1800" b="1" dirty="0">
              <a:solidFill>
                <a:schemeClr val="accent3">
                  <a:lumMod val="60000"/>
                  <a:lumOff val="40000"/>
                </a:schemeClr>
              </a:solidFill>
              <a:effectLst/>
              <a:latin typeface="Arial" pitchFamily="34" charset="0"/>
            </a:endParaRPr>
          </a:p>
        </p:txBody>
      </p:sp>
      <p:sp>
        <p:nvSpPr>
          <p:cNvPr id="12" name="Hình chữ nhật góc tròn 11"/>
          <p:cNvSpPr/>
          <p:nvPr/>
        </p:nvSpPr>
        <p:spPr>
          <a:xfrm>
            <a:off x="2190723" y="3071810"/>
            <a:ext cx="3905277" cy="966790"/>
          </a:xfrm>
          <a:prstGeom prst="roundRect">
            <a:avLst/>
          </a:prstGeom>
          <a:solidFill>
            <a:srgbClr val="0066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38100" h="38100" prst="convex"/>
            </a:sp3d>
          </a:bodyPr>
          <a:lstStyle/>
          <a:p>
            <a:pPr algn="ctr" fontAlgn="auto">
              <a:spcBef>
                <a:spcPts val="0"/>
              </a:spcBef>
              <a:spcAft>
                <a:spcPts val="0"/>
              </a:spcAft>
              <a:buClrTx/>
              <a:buFontTx/>
              <a:buNone/>
              <a:defRPr/>
            </a:pPr>
            <a:r>
              <a:rPr lang="en-US" sz="1800" b="1" dirty="0" err="1">
                <a:solidFill>
                  <a:schemeClr val="accent3">
                    <a:lumMod val="60000"/>
                    <a:lumOff val="40000"/>
                  </a:schemeClr>
                </a:solidFill>
                <a:effectLst/>
                <a:latin typeface="Arial" pitchFamily="34" charset="0"/>
              </a:rPr>
              <a:t>Đoàn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kết</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với</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tất</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cả</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những</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người</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tiến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bộ</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trên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thế</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giới</a:t>
            </a:r>
            <a:endParaRPr lang="vi-VN" sz="1800" b="1" dirty="0">
              <a:solidFill>
                <a:schemeClr val="accent3">
                  <a:lumMod val="60000"/>
                  <a:lumOff val="40000"/>
                </a:schemeClr>
              </a:solidFill>
              <a:effectLst/>
              <a:latin typeface="Arial" pitchFamily="34" charset="0"/>
            </a:endParaRPr>
          </a:p>
        </p:txBody>
      </p:sp>
      <p:sp>
        <p:nvSpPr>
          <p:cNvPr id="13" name="Hình chữ nhật góc tròn 12"/>
          <p:cNvSpPr/>
          <p:nvPr/>
        </p:nvSpPr>
        <p:spPr>
          <a:xfrm>
            <a:off x="6381752" y="2714620"/>
            <a:ext cx="4000528" cy="1019180"/>
          </a:xfrm>
          <a:prstGeom prst="roundRect">
            <a:avLst/>
          </a:prstGeom>
          <a:solidFill>
            <a:srgbClr val="0066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38100" h="38100" prst="convex"/>
            </a:sp3d>
          </a:bodyPr>
          <a:lstStyle/>
          <a:p>
            <a:pPr algn="ctr" fontAlgn="auto">
              <a:spcBef>
                <a:spcPts val="0"/>
              </a:spcBef>
              <a:spcAft>
                <a:spcPts val="0"/>
              </a:spcAft>
              <a:buClrTx/>
              <a:buFontTx/>
              <a:buNone/>
              <a:defRPr/>
            </a:pPr>
            <a:r>
              <a:rPr lang="en-US" sz="1800" b="1" dirty="0" err="1">
                <a:solidFill>
                  <a:schemeClr val="accent3">
                    <a:lumMod val="60000"/>
                    <a:lumOff val="40000"/>
                  </a:schemeClr>
                </a:solidFill>
                <a:effectLst/>
                <a:latin typeface="Arial" pitchFamily="34" charset="0"/>
              </a:rPr>
              <a:t>Tinh</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thần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quốc</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tế</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vô</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sản,bốn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phương</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vô</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sản</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đều</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là</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anh</a:t>
            </a:r>
            <a:r>
              <a:rPr lang="en-US" sz="1800" b="1" dirty="0">
                <a:solidFill>
                  <a:schemeClr val="accent3">
                    <a:lumMod val="60000"/>
                    <a:lumOff val="40000"/>
                  </a:schemeClr>
                </a:solidFill>
                <a:effectLst/>
                <a:latin typeface="Arial" pitchFamily="34" charset="0"/>
              </a:rPr>
              <a:t> </a:t>
            </a:r>
            <a:r>
              <a:rPr lang="en-US" sz="1800" b="1" dirty="0" err="1">
                <a:solidFill>
                  <a:schemeClr val="accent3">
                    <a:lumMod val="60000"/>
                    <a:lumOff val="40000"/>
                  </a:schemeClr>
                </a:solidFill>
                <a:effectLst/>
                <a:latin typeface="Arial" pitchFamily="34" charset="0"/>
              </a:rPr>
              <a:t>em</a:t>
            </a:r>
            <a:endParaRPr lang="en-US" sz="1800" b="1" dirty="0">
              <a:solidFill>
                <a:schemeClr val="accent3">
                  <a:lumMod val="60000"/>
                  <a:lumOff val="40000"/>
                </a:schemeClr>
              </a:solidFill>
              <a:effectLst/>
              <a:latin typeface="Arial" pitchFamily="34" charset="0"/>
            </a:endParaRPr>
          </a:p>
        </p:txBody>
      </p:sp>
      <p:sp>
        <p:nvSpPr>
          <p:cNvPr id="14" name="Hình Chữ nhật 13"/>
          <p:cNvSpPr/>
          <p:nvPr/>
        </p:nvSpPr>
        <p:spPr>
          <a:xfrm>
            <a:off x="3809984" y="5429264"/>
            <a:ext cx="5048285" cy="12858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38100" h="38100" prst="convex"/>
            </a:sp3d>
          </a:bodyPr>
          <a:lstStyle/>
          <a:p>
            <a:pPr algn="ctr" fontAlgn="auto">
              <a:spcBef>
                <a:spcPts val="0"/>
              </a:spcBef>
              <a:spcAft>
                <a:spcPts val="0"/>
              </a:spcAft>
              <a:buClrTx/>
              <a:buFontTx/>
              <a:buNone/>
              <a:defRPr/>
            </a:pPr>
            <a:r>
              <a:rPr lang="en-US" sz="2400" b="1" dirty="0" err="1">
                <a:solidFill>
                  <a:srgbClr val="008000"/>
                </a:solidFill>
                <a:effectLst/>
                <a:latin typeface="Arial" pitchFamily="34" charset="0"/>
              </a:rPr>
              <a:t>Hòa</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bình,độc</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lập</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dân</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tộc,dân</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chủ</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và</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tiến</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bộ</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xã</a:t>
            </a:r>
            <a:r>
              <a:rPr lang="en-US" sz="2400" b="1" dirty="0">
                <a:solidFill>
                  <a:srgbClr val="008000"/>
                </a:solidFill>
                <a:effectLst/>
                <a:latin typeface="Arial" pitchFamily="34" charset="0"/>
              </a:rPr>
              <a:t> </a:t>
            </a:r>
            <a:r>
              <a:rPr lang="en-US" sz="2400" b="1" dirty="0" err="1">
                <a:solidFill>
                  <a:srgbClr val="008000"/>
                </a:solidFill>
                <a:effectLst/>
                <a:latin typeface="Arial" pitchFamily="34" charset="0"/>
              </a:rPr>
              <a:t>hội</a:t>
            </a:r>
            <a:endParaRPr lang="vi-VN" sz="2400" b="1" dirty="0">
              <a:solidFill>
                <a:srgbClr val="008000"/>
              </a:solidFill>
              <a:effectLst/>
              <a:latin typeface="Arial" pitchFamily="34" charset="0"/>
            </a:endParaRPr>
          </a:p>
        </p:txBody>
      </p:sp>
      <p:sp>
        <p:nvSpPr>
          <p:cNvPr id="15" name="Mũi tên Xuống 14"/>
          <p:cNvSpPr/>
          <p:nvPr/>
        </p:nvSpPr>
        <p:spPr>
          <a:xfrm rot="1393668">
            <a:off x="4286251" y="1700213"/>
            <a:ext cx="952500" cy="1293812"/>
          </a:xfrm>
          <a:prstGeom prst="downArrow">
            <a:avLst/>
          </a:prstGeom>
          <a:solidFill>
            <a:srgbClr val="FFFF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vi-VN" sz="1800">
              <a:effectLst/>
              <a:latin typeface="Arial" pitchFamily="34" charset="0"/>
            </a:endParaRPr>
          </a:p>
        </p:txBody>
      </p:sp>
      <p:sp>
        <p:nvSpPr>
          <p:cNvPr id="16" name="Mũi tên Xuống 15"/>
          <p:cNvSpPr/>
          <p:nvPr/>
        </p:nvSpPr>
        <p:spPr>
          <a:xfrm rot="3103376">
            <a:off x="2255045" y="640558"/>
            <a:ext cx="474663" cy="1238249"/>
          </a:xfrm>
          <a:prstGeom prst="downArrow">
            <a:avLst/>
          </a:prstGeom>
          <a:solidFill>
            <a:srgbClr val="FFFF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vi-VN" sz="1800">
              <a:effectLst/>
              <a:latin typeface="Arial" pitchFamily="34" charset="0"/>
            </a:endParaRPr>
          </a:p>
        </p:txBody>
      </p:sp>
      <p:sp>
        <p:nvSpPr>
          <p:cNvPr id="17" name="Mũi tên Xuống 16"/>
          <p:cNvSpPr/>
          <p:nvPr/>
        </p:nvSpPr>
        <p:spPr>
          <a:xfrm rot="19878120">
            <a:off x="7061201" y="1603375"/>
            <a:ext cx="952500" cy="1112838"/>
          </a:xfrm>
          <a:prstGeom prst="downArrow">
            <a:avLst/>
          </a:prstGeom>
          <a:solidFill>
            <a:srgbClr val="FFFF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vi-VN" sz="1800">
              <a:effectLst/>
              <a:latin typeface="Arial" pitchFamily="34" charset="0"/>
            </a:endParaRPr>
          </a:p>
        </p:txBody>
      </p:sp>
      <p:sp>
        <p:nvSpPr>
          <p:cNvPr id="18" name="Mũi tên Xuống 17"/>
          <p:cNvSpPr/>
          <p:nvPr/>
        </p:nvSpPr>
        <p:spPr>
          <a:xfrm rot="18585728">
            <a:off x="9834034" y="527580"/>
            <a:ext cx="450850" cy="1386416"/>
          </a:xfrm>
          <a:prstGeom prst="downArrow">
            <a:avLst/>
          </a:prstGeom>
          <a:solidFill>
            <a:srgbClr val="FFFF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vi-VN" sz="1800">
              <a:effectLst/>
              <a:latin typeface="Arial" pitchFamily="34" charset="0"/>
            </a:endParaRPr>
          </a:p>
        </p:txBody>
      </p:sp>
      <p:sp>
        <p:nvSpPr>
          <p:cNvPr id="19" name="Freeform 66"/>
          <p:cNvSpPr>
            <a:spLocks/>
          </p:cNvSpPr>
          <p:nvPr/>
        </p:nvSpPr>
        <p:spPr bwMode="gray">
          <a:xfrm rot="2629653" flipH="1">
            <a:off x="-226484" y="3868739"/>
            <a:ext cx="4508501" cy="1309687"/>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
        <p:nvSpPr>
          <p:cNvPr id="21" name="Freeform 66"/>
          <p:cNvSpPr>
            <a:spLocks/>
          </p:cNvSpPr>
          <p:nvPr/>
        </p:nvSpPr>
        <p:spPr bwMode="gray">
          <a:xfrm rot="3271371" flipH="1">
            <a:off x="3699933" y="4084638"/>
            <a:ext cx="1244600" cy="12446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
        <p:nvSpPr>
          <p:cNvPr id="22" name="Freeform 65"/>
          <p:cNvSpPr>
            <a:spLocks/>
          </p:cNvSpPr>
          <p:nvPr/>
        </p:nvSpPr>
        <p:spPr bwMode="gray">
          <a:xfrm rot="-2197829">
            <a:off x="6982885" y="4341814"/>
            <a:ext cx="1356783" cy="99377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
        <p:nvSpPr>
          <p:cNvPr id="23" name="Freeform 65"/>
          <p:cNvSpPr>
            <a:spLocks/>
          </p:cNvSpPr>
          <p:nvPr/>
        </p:nvSpPr>
        <p:spPr bwMode="gray">
          <a:xfrm rot="-2929624">
            <a:off x="8692357" y="3651515"/>
            <a:ext cx="3462337" cy="1915584"/>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1000" fill="hold"/>
                                        <p:tgtEl>
                                          <p:spTgt spid="16"/>
                                        </p:tgtEl>
                                        <p:attrNameLst>
                                          <p:attrName>ppt_x</p:attrName>
                                        </p:attrNameLst>
                                      </p:cBhvr>
                                      <p:tavLst>
                                        <p:tav tm="0">
                                          <p:val>
                                            <p:strVal val="#ppt_x-.2"/>
                                          </p:val>
                                        </p:tav>
                                        <p:tav tm="100000">
                                          <p:val>
                                            <p:strVal val="#ppt_x"/>
                                          </p:val>
                                        </p:tav>
                                      </p:tavLst>
                                    </p:anim>
                                    <p:anim calcmode="lin" valueType="num">
                                      <p:cBhvr>
                                        <p:cTn id="15"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6"/>
                                        </p:tgtEl>
                                      </p:cBhvr>
                                    </p:animEffect>
                                  </p:childTnLst>
                                </p:cTn>
                              </p:par>
                              <p:par>
                                <p:cTn id="17" presetID="2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ppt_x</p:attrName>
                                        </p:attrNameLst>
                                      </p:cBhvr>
                                      <p:tavLst>
                                        <p:tav tm="0">
                                          <p:val>
                                            <p:strVal val="#ppt_x-.2"/>
                                          </p:val>
                                        </p:tav>
                                        <p:tav tm="100000">
                                          <p:val>
                                            <p:strVal val="#ppt_x"/>
                                          </p:val>
                                        </p:tav>
                                      </p:tavLst>
                                    </p:anim>
                                    <p:anim calcmode="lin" valueType="num">
                                      <p:cBhvr>
                                        <p:cTn id="20"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900" decel="100000" fill="hold"/>
                                        <p:tgtEl>
                                          <p:spTgt spid="1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900" decel="100000" fill="hold"/>
                                        <p:tgtEl>
                                          <p:spTgt spid="1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 calcmode="lin" valueType="num">
                                      <p:cBhvr>
                                        <p:cTn id="42" dur="500" fill="hold"/>
                                        <p:tgtEl>
                                          <p:spTgt spid="17"/>
                                        </p:tgtEl>
                                        <p:attrNameLst>
                                          <p:attrName>style.rotation</p:attrName>
                                        </p:attrNameLst>
                                      </p:cBhvr>
                                      <p:tavLst>
                                        <p:tav tm="0">
                                          <p:val>
                                            <p:fltVal val="360"/>
                                          </p:val>
                                        </p:tav>
                                        <p:tav tm="100000">
                                          <p:val>
                                            <p:fltVal val="0"/>
                                          </p:val>
                                        </p:tav>
                                      </p:tavLst>
                                    </p:anim>
                                    <p:animEffect transition="in" filter="fade">
                                      <p:cBhvr>
                                        <p:cTn id="43" dur="500"/>
                                        <p:tgtEl>
                                          <p:spTgt spid="17"/>
                                        </p:tgtEl>
                                      </p:cBhvr>
                                    </p:animEffect>
                                  </p:childTnLst>
                                </p:cTn>
                              </p:par>
                              <p:par>
                                <p:cTn id="44" presetID="49" presetClass="entr" presetSubtype="0" decel="10000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 calcmode="lin" valueType="num">
                                      <p:cBhvr>
                                        <p:cTn id="48" dur="500" fill="hold"/>
                                        <p:tgtEl>
                                          <p:spTgt spid="13"/>
                                        </p:tgtEl>
                                        <p:attrNameLst>
                                          <p:attrName>style.rotation</p:attrName>
                                        </p:attrNameLst>
                                      </p:cBhvr>
                                      <p:tavLst>
                                        <p:tav tm="0">
                                          <p:val>
                                            <p:fltVal val="360"/>
                                          </p:val>
                                        </p:tav>
                                        <p:tav tm="100000">
                                          <p:val>
                                            <p:fltVal val="0"/>
                                          </p:val>
                                        </p:tav>
                                      </p:tavLst>
                                    </p:anim>
                                    <p:animEffect transition="in" filter="fade">
                                      <p:cBhvr>
                                        <p:cTn id="49" dur="500"/>
                                        <p:tgtEl>
                                          <p:spTgt spid="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770" decel="100000"/>
                                        <p:tgtEl>
                                          <p:spTgt spid="18"/>
                                        </p:tgtEl>
                                      </p:cBhvr>
                                    </p:animEffect>
                                    <p:animScale>
                                      <p:cBhvr>
                                        <p:cTn id="55" dur="770" decel="100000"/>
                                        <p:tgtEl>
                                          <p:spTgt spid="18"/>
                                        </p:tgtEl>
                                      </p:cBhvr>
                                      <p:from x="10000" y="10000"/>
                                      <p:to x="200000" y="450000"/>
                                    </p:animScale>
                                    <p:animScale>
                                      <p:cBhvr>
                                        <p:cTn id="56" dur="1230" accel="100000" fill="hold">
                                          <p:stCondLst>
                                            <p:cond delay="770"/>
                                          </p:stCondLst>
                                        </p:cTn>
                                        <p:tgtEl>
                                          <p:spTgt spid="18"/>
                                        </p:tgtEl>
                                      </p:cBhvr>
                                      <p:from x="200000" y="450000"/>
                                      <p:to x="100000" y="100000"/>
                                    </p:animScale>
                                    <p:set>
                                      <p:cBhvr>
                                        <p:cTn id="57" dur="770" fill="hold"/>
                                        <p:tgtEl>
                                          <p:spTgt spid="18"/>
                                        </p:tgtEl>
                                        <p:attrNameLst>
                                          <p:attrName>ppt_x</p:attrName>
                                        </p:attrNameLst>
                                      </p:cBhvr>
                                      <p:to>
                                        <p:strVal val="(0.5)"/>
                                      </p:to>
                                    </p:set>
                                    <p:anim from="(0.5)" to="(#ppt_x)" calcmode="lin" valueType="num">
                                      <p:cBhvr>
                                        <p:cTn id="58" dur="1230" accel="100000" fill="hold">
                                          <p:stCondLst>
                                            <p:cond delay="770"/>
                                          </p:stCondLst>
                                        </p:cTn>
                                        <p:tgtEl>
                                          <p:spTgt spid="18"/>
                                        </p:tgtEl>
                                        <p:attrNameLst>
                                          <p:attrName>ppt_x</p:attrName>
                                        </p:attrNameLst>
                                      </p:cBhvr>
                                    </p:anim>
                                    <p:set>
                                      <p:cBhvr>
                                        <p:cTn id="59" dur="770" fill="hold"/>
                                        <p:tgtEl>
                                          <p:spTgt spid="18"/>
                                        </p:tgtEl>
                                        <p:attrNameLst>
                                          <p:attrName>ppt_y</p:attrName>
                                        </p:attrNameLst>
                                      </p:cBhvr>
                                      <p:to>
                                        <p:strVal val="(#ppt_y+0.4)"/>
                                      </p:to>
                                    </p:set>
                                    <p:anim from="(#ppt_y+0.4)" to="(#ppt_y)" calcmode="lin" valueType="num">
                                      <p:cBhvr>
                                        <p:cTn id="60" dur="1230" accel="100000" fill="hold">
                                          <p:stCondLst>
                                            <p:cond delay="770"/>
                                          </p:stCondLst>
                                        </p:cTn>
                                        <p:tgtEl>
                                          <p:spTgt spid="18"/>
                                        </p:tgtEl>
                                        <p:attrNameLst>
                                          <p:attrName>ppt_y</p:attrName>
                                        </p:attrNameLst>
                                      </p:cBhvr>
                                    </p:anim>
                                  </p:childTnLst>
                                </p:cTn>
                              </p:par>
                              <p:par>
                                <p:cTn id="61" presetID="5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770" decel="100000"/>
                                        <p:tgtEl>
                                          <p:spTgt spid="11"/>
                                        </p:tgtEl>
                                      </p:cBhvr>
                                    </p:animEffect>
                                    <p:animScale>
                                      <p:cBhvr>
                                        <p:cTn id="64" dur="770" decel="100000"/>
                                        <p:tgtEl>
                                          <p:spTgt spid="11"/>
                                        </p:tgtEl>
                                      </p:cBhvr>
                                      <p:from x="10000" y="10000"/>
                                      <p:to x="200000" y="450000"/>
                                    </p:animScale>
                                    <p:animScale>
                                      <p:cBhvr>
                                        <p:cTn id="65" dur="1230" accel="100000" fill="hold">
                                          <p:stCondLst>
                                            <p:cond delay="770"/>
                                          </p:stCondLst>
                                        </p:cTn>
                                        <p:tgtEl>
                                          <p:spTgt spid="11"/>
                                        </p:tgtEl>
                                      </p:cBhvr>
                                      <p:from x="200000" y="450000"/>
                                      <p:to x="100000" y="100000"/>
                                    </p:animScale>
                                    <p:set>
                                      <p:cBhvr>
                                        <p:cTn id="66" dur="770" fill="hold"/>
                                        <p:tgtEl>
                                          <p:spTgt spid="11"/>
                                        </p:tgtEl>
                                        <p:attrNameLst>
                                          <p:attrName>ppt_x</p:attrName>
                                        </p:attrNameLst>
                                      </p:cBhvr>
                                      <p:to>
                                        <p:strVal val="(0.5)"/>
                                      </p:to>
                                    </p:set>
                                    <p:anim from="(0.5)" to="(#ppt_x)" calcmode="lin" valueType="num">
                                      <p:cBhvr>
                                        <p:cTn id="67" dur="1230" accel="100000" fill="hold">
                                          <p:stCondLst>
                                            <p:cond delay="770"/>
                                          </p:stCondLst>
                                        </p:cTn>
                                        <p:tgtEl>
                                          <p:spTgt spid="11"/>
                                        </p:tgtEl>
                                        <p:attrNameLst>
                                          <p:attrName>ppt_x</p:attrName>
                                        </p:attrNameLst>
                                      </p:cBhvr>
                                    </p:anim>
                                    <p:set>
                                      <p:cBhvr>
                                        <p:cTn id="68" dur="770" fill="hold"/>
                                        <p:tgtEl>
                                          <p:spTgt spid="11"/>
                                        </p:tgtEl>
                                        <p:attrNameLst>
                                          <p:attrName>ppt_y</p:attrName>
                                        </p:attrNameLst>
                                      </p:cBhvr>
                                      <p:to>
                                        <p:strVal val="(#ppt_y+0.4)"/>
                                      </p:to>
                                    </p:set>
                                    <p:anim from="(#ppt_y+0.4)" to="(#ppt_y)" calcmode="lin" valueType="num">
                                      <p:cBhvr>
                                        <p:cTn id="69" dur="1230" accel="100000" fill="hold">
                                          <p:stCondLst>
                                            <p:cond delay="770"/>
                                          </p:stCondLst>
                                        </p:cTn>
                                        <p:tgtEl>
                                          <p:spTgt spid="11"/>
                                        </p:tgtEl>
                                        <p:attrNameLst>
                                          <p:attrName>ppt_y</p:attrName>
                                        </p:attrNameLst>
                                      </p:cBhvr>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58" presetClass="entr" presetSubtype="0" accel="100000"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strVal val="#ppt_w*2.5"/>
                                          </p:val>
                                        </p:tav>
                                        <p:tav tm="100000">
                                          <p:val>
                                            <p:strVal val="#ppt_w"/>
                                          </p:val>
                                        </p:tav>
                                      </p:tavLst>
                                    </p:anim>
                                    <p:anim calcmode="lin" valueType="num">
                                      <p:cBhvr>
                                        <p:cTn id="75" dur="500" fill="hold"/>
                                        <p:tgtEl>
                                          <p:spTgt spid="19"/>
                                        </p:tgtEl>
                                        <p:attrNameLst>
                                          <p:attrName>ppt_h</p:attrName>
                                        </p:attrNameLst>
                                      </p:cBhvr>
                                      <p:tavLst>
                                        <p:tav tm="0">
                                          <p:val>
                                            <p:strVal val="#ppt_h*0.01"/>
                                          </p:val>
                                        </p:tav>
                                        <p:tav tm="100000">
                                          <p:val>
                                            <p:strVal val="#ppt_h"/>
                                          </p:val>
                                        </p:tav>
                                      </p:tavLst>
                                    </p:anim>
                                    <p:anim calcmode="lin" valueType="num">
                                      <p:cBhvr>
                                        <p:cTn id="76" dur="500" fill="hold"/>
                                        <p:tgtEl>
                                          <p:spTgt spid="19"/>
                                        </p:tgtEl>
                                        <p:attrNameLst>
                                          <p:attrName>ppt_x</p:attrName>
                                        </p:attrNameLst>
                                      </p:cBhvr>
                                      <p:tavLst>
                                        <p:tav tm="0">
                                          <p:val>
                                            <p:strVal val="#ppt_x"/>
                                          </p:val>
                                        </p:tav>
                                        <p:tav tm="100000">
                                          <p:val>
                                            <p:strVal val="#ppt_x"/>
                                          </p:val>
                                        </p:tav>
                                      </p:tavLst>
                                    </p:anim>
                                    <p:anim calcmode="lin" valueType="num">
                                      <p:cBhvr>
                                        <p:cTn id="77" dur="500" fill="hold"/>
                                        <p:tgtEl>
                                          <p:spTgt spid="19"/>
                                        </p:tgtEl>
                                        <p:attrNameLst>
                                          <p:attrName>ppt_y</p:attrName>
                                        </p:attrNameLst>
                                      </p:cBhvr>
                                      <p:tavLst>
                                        <p:tav tm="0">
                                          <p:val>
                                            <p:strVal val="#ppt_h+1"/>
                                          </p:val>
                                        </p:tav>
                                        <p:tav tm="100000">
                                          <p:val>
                                            <p:strVal val="#ppt_y"/>
                                          </p:val>
                                        </p:tav>
                                      </p:tavLst>
                                    </p:anim>
                                    <p:animEffect transition="in" filter="fade">
                                      <p:cBhvr>
                                        <p:cTn id="78" dur="500"/>
                                        <p:tgtEl>
                                          <p:spTgt spid="19"/>
                                        </p:tgtEl>
                                      </p:cBhvr>
                                    </p:animEffect>
                                  </p:childTnLst>
                                </p:cTn>
                              </p:par>
                              <p:par>
                                <p:cTn id="79" presetID="58" presetClass="entr" presetSubtype="0" accel="10000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strVal val="#ppt_w*2.5"/>
                                          </p:val>
                                        </p:tav>
                                        <p:tav tm="100000">
                                          <p:val>
                                            <p:strVal val="#ppt_w"/>
                                          </p:val>
                                        </p:tav>
                                      </p:tavLst>
                                    </p:anim>
                                    <p:anim calcmode="lin" valueType="num">
                                      <p:cBhvr>
                                        <p:cTn id="82" dur="500" fill="hold"/>
                                        <p:tgtEl>
                                          <p:spTgt spid="21"/>
                                        </p:tgtEl>
                                        <p:attrNameLst>
                                          <p:attrName>ppt_h</p:attrName>
                                        </p:attrNameLst>
                                      </p:cBhvr>
                                      <p:tavLst>
                                        <p:tav tm="0">
                                          <p:val>
                                            <p:strVal val="#ppt_h*0.01"/>
                                          </p:val>
                                        </p:tav>
                                        <p:tav tm="100000">
                                          <p:val>
                                            <p:strVal val="#ppt_h"/>
                                          </p:val>
                                        </p:tav>
                                      </p:tavLst>
                                    </p:anim>
                                    <p:anim calcmode="lin" valueType="num">
                                      <p:cBhvr>
                                        <p:cTn id="83" dur="500" fill="hold"/>
                                        <p:tgtEl>
                                          <p:spTgt spid="21"/>
                                        </p:tgtEl>
                                        <p:attrNameLst>
                                          <p:attrName>ppt_x</p:attrName>
                                        </p:attrNameLst>
                                      </p:cBhvr>
                                      <p:tavLst>
                                        <p:tav tm="0">
                                          <p:val>
                                            <p:strVal val="#ppt_x"/>
                                          </p:val>
                                        </p:tav>
                                        <p:tav tm="100000">
                                          <p:val>
                                            <p:strVal val="#ppt_x"/>
                                          </p:val>
                                        </p:tav>
                                      </p:tavLst>
                                    </p:anim>
                                    <p:anim calcmode="lin" valueType="num">
                                      <p:cBhvr>
                                        <p:cTn id="84" dur="500" fill="hold"/>
                                        <p:tgtEl>
                                          <p:spTgt spid="21"/>
                                        </p:tgtEl>
                                        <p:attrNameLst>
                                          <p:attrName>ppt_y</p:attrName>
                                        </p:attrNameLst>
                                      </p:cBhvr>
                                      <p:tavLst>
                                        <p:tav tm="0">
                                          <p:val>
                                            <p:strVal val="#ppt_h+1"/>
                                          </p:val>
                                        </p:tav>
                                        <p:tav tm="100000">
                                          <p:val>
                                            <p:strVal val="#ppt_y"/>
                                          </p:val>
                                        </p:tav>
                                      </p:tavLst>
                                    </p:anim>
                                    <p:animEffect transition="in" filter="fade">
                                      <p:cBhvr>
                                        <p:cTn id="85" dur="500"/>
                                        <p:tgtEl>
                                          <p:spTgt spid="21"/>
                                        </p:tgtEl>
                                      </p:cBhvr>
                                    </p:animEffect>
                                  </p:childTnLst>
                                </p:cTn>
                              </p:par>
                              <p:par>
                                <p:cTn id="86" presetID="58" presetClass="entr" presetSubtype="0" accel="100000" fill="hold"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strVal val="#ppt_w*2.5"/>
                                          </p:val>
                                        </p:tav>
                                        <p:tav tm="100000">
                                          <p:val>
                                            <p:strVal val="#ppt_w"/>
                                          </p:val>
                                        </p:tav>
                                      </p:tavLst>
                                    </p:anim>
                                    <p:anim calcmode="lin" valueType="num">
                                      <p:cBhvr>
                                        <p:cTn id="89" dur="500" fill="hold"/>
                                        <p:tgtEl>
                                          <p:spTgt spid="22"/>
                                        </p:tgtEl>
                                        <p:attrNameLst>
                                          <p:attrName>ppt_h</p:attrName>
                                        </p:attrNameLst>
                                      </p:cBhvr>
                                      <p:tavLst>
                                        <p:tav tm="0">
                                          <p:val>
                                            <p:strVal val="#ppt_h*0.01"/>
                                          </p:val>
                                        </p:tav>
                                        <p:tav tm="100000">
                                          <p:val>
                                            <p:strVal val="#ppt_h"/>
                                          </p:val>
                                        </p:tav>
                                      </p:tavLst>
                                    </p:anim>
                                    <p:anim calcmode="lin" valueType="num">
                                      <p:cBhvr>
                                        <p:cTn id="90" dur="500" fill="hold"/>
                                        <p:tgtEl>
                                          <p:spTgt spid="22"/>
                                        </p:tgtEl>
                                        <p:attrNameLst>
                                          <p:attrName>ppt_x</p:attrName>
                                        </p:attrNameLst>
                                      </p:cBhvr>
                                      <p:tavLst>
                                        <p:tav tm="0">
                                          <p:val>
                                            <p:strVal val="#ppt_x"/>
                                          </p:val>
                                        </p:tav>
                                        <p:tav tm="100000">
                                          <p:val>
                                            <p:strVal val="#ppt_x"/>
                                          </p:val>
                                        </p:tav>
                                      </p:tavLst>
                                    </p:anim>
                                    <p:anim calcmode="lin" valueType="num">
                                      <p:cBhvr>
                                        <p:cTn id="91" dur="500" fill="hold"/>
                                        <p:tgtEl>
                                          <p:spTgt spid="22"/>
                                        </p:tgtEl>
                                        <p:attrNameLst>
                                          <p:attrName>ppt_y</p:attrName>
                                        </p:attrNameLst>
                                      </p:cBhvr>
                                      <p:tavLst>
                                        <p:tav tm="0">
                                          <p:val>
                                            <p:strVal val="#ppt_h+1"/>
                                          </p:val>
                                        </p:tav>
                                        <p:tav tm="100000">
                                          <p:val>
                                            <p:strVal val="#ppt_y"/>
                                          </p:val>
                                        </p:tav>
                                      </p:tavLst>
                                    </p:anim>
                                    <p:animEffect transition="in" filter="fade">
                                      <p:cBhvr>
                                        <p:cTn id="92" dur="500"/>
                                        <p:tgtEl>
                                          <p:spTgt spid="22"/>
                                        </p:tgtEl>
                                      </p:cBhvr>
                                    </p:animEffect>
                                  </p:childTnLst>
                                </p:cTn>
                              </p:par>
                              <p:par>
                                <p:cTn id="93" presetID="58" presetClass="entr" presetSubtype="0" accel="10000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strVal val="#ppt_w*2.5"/>
                                          </p:val>
                                        </p:tav>
                                        <p:tav tm="100000">
                                          <p:val>
                                            <p:strVal val="#ppt_w"/>
                                          </p:val>
                                        </p:tav>
                                      </p:tavLst>
                                    </p:anim>
                                    <p:anim calcmode="lin" valueType="num">
                                      <p:cBhvr>
                                        <p:cTn id="96" dur="500" fill="hold"/>
                                        <p:tgtEl>
                                          <p:spTgt spid="23"/>
                                        </p:tgtEl>
                                        <p:attrNameLst>
                                          <p:attrName>ppt_h</p:attrName>
                                        </p:attrNameLst>
                                      </p:cBhvr>
                                      <p:tavLst>
                                        <p:tav tm="0">
                                          <p:val>
                                            <p:strVal val="#ppt_h*0.01"/>
                                          </p:val>
                                        </p:tav>
                                        <p:tav tm="100000">
                                          <p:val>
                                            <p:strVal val="#ppt_h"/>
                                          </p:val>
                                        </p:tav>
                                      </p:tavLst>
                                    </p:anim>
                                    <p:anim calcmode="lin" valueType="num">
                                      <p:cBhvr>
                                        <p:cTn id="97" dur="500" fill="hold"/>
                                        <p:tgtEl>
                                          <p:spTgt spid="23"/>
                                        </p:tgtEl>
                                        <p:attrNameLst>
                                          <p:attrName>ppt_x</p:attrName>
                                        </p:attrNameLst>
                                      </p:cBhvr>
                                      <p:tavLst>
                                        <p:tav tm="0">
                                          <p:val>
                                            <p:strVal val="#ppt_x"/>
                                          </p:val>
                                        </p:tav>
                                        <p:tav tm="100000">
                                          <p:val>
                                            <p:strVal val="#ppt_x"/>
                                          </p:val>
                                        </p:tav>
                                      </p:tavLst>
                                    </p:anim>
                                    <p:anim calcmode="lin" valueType="num">
                                      <p:cBhvr>
                                        <p:cTn id="98" dur="500" fill="hold"/>
                                        <p:tgtEl>
                                          <p:spTgt spid="23"/>
                                        </p:tgtEl>
                                        <p:attrNameLst>
                                          <p:attrName>ppt_y</p:attrName>
                                        </p:attrNameLst>
                                      </p:cBhvr>
                                      <p:tavLst>
                                        <p:tav tm="0">
                                          <p:val>
                                            <p:strVal val="#ppt_h+1"/>
                                          </p:val>
                                        </p:tav>
                                        <p:tav tm="100000">
                                          <p:val>
                                            <p:strVal val="#ppt_y"/>
                                          </p:val>
                                        </p:tav>
                                      </p:tavLst>
                                    </p:anim>
                                    <p:animEffect transition="in" filter="fade">
                                      <p:cBhvr>
                                        <p:cTn id="99" dur="500"/>
                                        <p:tgtEl>
                                          <p:spTgt spid="23"/>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7" presetClass="entr" presetSubtype="0" fill="hold" nodeType="click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1000"/>
                                        <p:tgtEl>
                                          <p:spTgt spid="14"/>
                                        </p:tgtEl>
                                      </p:cBhvr>
                                    </p:animEffect>
                                    <p:anim calcmode="lin" valueType="num">
                                      <p:cBhvr>
                                        <p:cTn id="105" dur="1000" fill="hold"/>
                                        <p:tgtEl>
                                          <p:spTgt spid="14"/>
                                        </p:tgtEl>
                                        <p:attrNameLst>
                                          <p:attrName>ppt_x</p:attrName>
                                        </p:attrNameLst>
                                      </p:cBhvr>
                                      <p:tavLst>
                                        <p:tav tm="0">
                                          <p:val>
                                            <p:strVal val="#ppt_x"/>
                                          </p:val>
                                        </p:tav>
                                        <p:tav tm="100000">
                                          <p:val>
                                            <p:strVal val="#ppt_x"/>
                                          </p:val>
                                        </p:tav>
                                      </p:tavLst>
                                    </p:anim>
                                    <p:anim calcmode="lin" valueType="num">
                                      <p:cBhvr>
                                        <p:cTn id="106" dur="900" decel="100000" fill="hold"/>
                                        <p:tgtEl>
                                          <p:spTgt spid="14"/>
                                        </p:tgtEl>
                                        <p:attrNameLst>
                                          <p:attrName>ppt_y</p:attrName>
                                        </p:attrNameLst>
                                      </p:cBhvr>
                                      <p:tavLst>
                                        <p:tav tm="0">
                                          <p:val>
                                            <p:strVal val="#ppt_y+1"/>
                                          </p:val>
                                        </p:tav>
                                        <p:tav tm="100000">
                                          <p:val>
                                            <p:strVal val="#ppt_y-.03"/>
                                          </p:val>
                                        </p:tav>
                                      </p:tavLst>
                                    </p:anim>
                                    <p:anim calcmode="lin" valueType="num">
                                      <p:cBhvr>
                                        <p:cTn id="107"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625600" y="1752600"/>
            <a:ext cx="10519833" cy="5118100"/>
            <a:chOff x="768" y="1104"/>
            <a:chExt cx="4970" cy="3224"/>
          </a:xfrm>
        </p:grpSpPr>
        <p:grpSp>
          <p:nvGrpSpPr>
            <p:cNvPr id="3" name="Group 3"/>
            <p:cNvGrpSpPr>
              <a:grpSpLocks/>
            </p:cNvGrpSpPr>
            <p:nvPr/>
          </p:nvGrpSpPr>
          <p:grpSpPr bwMode="auto">
            <a:xfrm>
              <a:off x="768" y="1104"/>
              <a:ext cx="4970" cy="3224"/>
              <a:chOff x="182248" y="1128681"/>
              <a:chExt cx="8887290" cy="5431196"/>
            </a:xfrm>
          </p:grpSpPr>
          <p:pic>
            <p:nvPicPr>
              <p:cNvPr id="31751" name="Picture 4" descr="BAC HO THAM HUNGARI 1957.jpg"/>
              <p:cNvPicPr>
                <a:picLocks noChangeAspect="1"/>
              </p:cNvPicPr>
              <p:nvPr/>
            </p:nvPicPr>
            <p:blipFill>
              <a:blip r:embed="rId2" cstate="print"/>
              <a:srcRect t="5528"/>
              <a:stretch>
                <a:fillRect/>
              </a:stretch>
            </p:blipFill>
            <p:spPr bwMode="auto">
              <a:xfrm>
                <a:off x="6908832" y="1128681"/>
                <a:ext cx="1971329" cy="1871661"/>
              </a:xfrm>
              <a:prstGeom prst="rect">
                <a:avLst/>
              </a:prstGeom>
              <a:noFill/>
              <a:ln w="9525">
                <a:noFill/>
                <a:miter lim="800000"/>
                <a:headEnd/>
                <a:tailEnd/>
              </a:ln>
            </p:spPr>
          </p:pic>
          <p:grpSp>
            <p:nvGrpSpPr>
              <p:cNvPr id="4" name="Group 22"/>
              <p:cNvGrpSpPr>
                <a:grpSpLocks/>
              </p:cNvGrpSpPr>
              <p:nvPr/>
            </p:nvGrpSpPr>
            <p:grpSpPr bwMode="auto">
              <a:xfrm>
                <a:off x="182248" y="1167399"/>
                <a:ext cx="8887290" cy="5392478"/>
                <a:chOff x="182248" y="1167399"/>
                <a:chExt cx="8887290" cy="5392478"/>
              </a:xfrm>
            </p:grpSpPr>
            <p:pic>
              <p:nvPicPr>
                <p:cNvPr id="31753" name="Picture 7" descr="BAC HO KY TB CHUNG CUA 81 DCS TAI MAT 1960.jpg"/>
                <p:cNvPicPr>
                  <a:picLocks noChangeAspect="1"/>
                </p:cNvPicPr>
                <p:nvPr/>
              </p:nvPicPr>
              <p:blipFill>
                <a:blip r:embed="rId3" cstate="print"/>
                <a:srcRect t="5380"/>
                <a:stretch>
                  <a:fillRect/>
                </a:stretch>
              </p:blipFill>
              <p:spPr bwMode="auto">
                <a:xfrm>
                  <a:off x="2514966" y="1167399"/>
                  <a:ext cx="1958660" cy="1852314"/>
                </a:xfrm>
                <a:prstGeom prst="rect">
                  <a:avLst/>
                </a:prstGeom>
                <a:noFill/>
                <a:ln w="9525">
                  <a:noFill/>
                  <a:miter lim="800000"/>
                  <a:headEnd/>
                  <a:tailEnd/>
                </a:ln>
              </p:spPr>
            </p:pic>
            <p:pic>
              <p:nvPicPr>
                <p:cNvPr id="31754" name="Picture 8" descr="BAC HO THAM CHDC DUC 1957.jpg"/>
                <p:cNvPicPr>
                  <a:picLocks noChangeAspect="1"/>
                </p:cNvPicPr>
                <p:nvPr/>
              </p:nvPicPr>
              <p:blipFill>
                <a:blip r:embed="rId4" cstate="print"/>
                <a:srcRect t="1872"/>
                <a:stretch>
                  <a:fillRect/>
                </a:stretch>
              </p:blipFill>
              <p:spPr bwMode="auto">
                <a:xfrm>
                  <a:off x="4687121" y="1167399"/>
                  <a:ext cx="2045526" cy="1831465"/>
                </a:xfrm>
                <a:prstGeom prst="rect">
                  <a:avLst/>
                </a:prstGeom>
                <a:noFill/>
                <a:ln w="9525">
                  <a:noFill/>
                  <a:miter lim="800000"/>
                  <a:headEnd/>
                  <a:tailEnd/>
                </a:ln>
              </p:spPr>
            </p:pic>
            <p:pic>
              <p:nvPicPr>
                <p:cNvPr id="31755" name="Picture 9" descr="BAC HO THAM CHDCND TRIEU TIEN 1957.jpg"/>
                <p:cNvPicPr>
                  <a:picLocks noChangeAspect="1"/>
                </p:cNvPicPr>
                <p:nvPr/>
              </p:nvPicPr>
              <p:blipFill>
                <a:blip r:embed="rId5" cstate="print"/>
                <a:srcRect l="1579" t="3226" r="1732"/>
                <a:stretch>
                  <a:fillRect/>
                </a:stretch>
              </p:blipFill>
              <p:spPr bwMode="auto">
                <a:xfrm>
                  <a:off x="228488" y="1167399"/>
                  <a:ext cx="2049573" cy="1878912"/>
                </a:xfrm>
                <a:prstGeom prst="rect">
                  <a:avLst/>
                </a:prstGeom>
                <a:noFill/>
                <a:ln w="9525">
                  <a:noFill/>
                  <a:miter lim="800000"/>
                  <a:headEnd/>
                  <a:tailEnd/>
                </a:ln>
              </p:spPr>
            </p:pic>
            <p:pic>
              <p:nvPicPr>
                <p:cNvPr id="31756" name="Picture 11" descr="BAC HO THAM TIEP KHAC 1957.jpg"/>
                <p:cNvPicPr>
                  <a:picLocks noChangeAspect="1"/>
                </p:cNvPicPr>
                <p:nvPr/>
              </p:nvPicPr>
              <p:blipFill>
                <a:blip r:embed="rId6" cstate="print"/>
                <a:srcRect l="2988" t="5779" r="4404"/>
                <a:stretch>
                  <a:fillRect/>
                </a:stretch>
              </p:blipFill>
              <p:spPr bwMode="auto">
                <a:xfrm>
                  <a:off x="4501811" y="4654600"/>
                  <a:ext cx="2275540" cy="1905277"/>
                </a:xfrm>
                <a:prstGeom prst="rect">
                  <a:avLst/>
                </a:prstGeom>
                <a:noFill/>
                <a:ln w="9525">
                  <a:noFill/>
                  <a:miter lim="800000"/>
                  <a:headEnd/>
                  <a:tailEnd/>
                </a:ln>
              </p:spPr>
            </p:pic>
            <p:pic>
              <p:nvPicPr>
                <p:cNvPr id="31757" name="Picture 12" descr="BAC HO TIEP CAYXON PHOMVIHAN 1966.jpg"/>
                <p:cNvPicPr>
                  <a:picLocks noChangeAspect="1"/>
                </p:cNvPicPr>
                <p:nvPr/>
              </p:nvPicPr>
              <p:blipFill>
                <a:blip r:embed="rId7" cstate="print"/>
                <a:srcRect l="4942" t="5873"/>
                <a:stretch>
                  <a:fillRect/>
                </a:stretch>
              </p:blipFill>
              <p:spPr bwMode="auto">
                <a:xfrm>
                  <a:off x="2322278" y="4654600"/>
                  <a:ext cx="2010086" cy="1891830"/>
                </a:xfrm>
                <a:prstGeom prst="rect">
                  <a:avLst/>
                </a:prstGeom>
                <a:noFill/>
                <a:ln w="9525">
                  <a:noFill/>
                  <a:miter lim="800000"/>
                  <a:headEnd/>
                  <a:tailEnd/>
                </a:ln>
              </p:spPr>
            </p:pic>
            <p:pic>
              <p:nvPicPr>
                <p:cNvPr id="31758" name="Picture 13" descr="BAC HO TIEP NHA BAO ITALIA 1959.jpg"/>
                <p:cNvPicPr>
                  <a:picLocks noChangeAspect="1"/>
                </p:cNvPicPr>
                <p:nvPr/>
              </p:nvPicPr>
              <p:blipFill>
                <a:blip r:embed="rId8" cstate="print"/>
                <a:srcRect l="5276" t="6374"/>
                <a:stretch>
                  <a:fillRect/>
                </a:stretch>
              </p:blipFill>
              <p:spPr bwMode="auto">
                <a:xfrm>
                  <a:off x="6969261" y="4654600"/>
                  <a:ext cx="2100277" cy="1898880"/>
                </a:xfrm>
                <a:prstGeom prst="rect">
                  <a:avLst/>
                </a:prstGeom>
                <a:noFill/>
                <a:ln w="9525">
                  <a:noFill/>
                  <a:miter lim="800000"/>
                  <a:headEnd/>
                  <a:tailEnd/>
                </a:ln>
              </p:spPr>
            </p:pic>
            <p:pic>
              <p:nvPicPr>
                <p:cNvPr id="31759" name="Picture 15" descr="BAC HO TIEP XUPHANUVONG 1960.jpg"/>
                <p:cNvPicPr>
                  <a:picLocks noChangeAspect="1"/>
                </p:cNvPicPr>
                <p:nvPr/>
              </p:nvPicPr>
              <p:blipFill>
                <a:blip r:embed="rId9" cstate="print"/>
                <a:srcRect t="4729"/>
                <a:stretch>
                  <a:fillRect/>
                </a:stretch>
              </p:blipFill>
              <p:spPr bwMode="auto">
                <a:xfrm>
                  <a:off x="182248" y="4654601"/>
                  <a:ext cx="2059359" cy="1898879"/>
                </a:xfrm>
                <a:prstGeom prst="rect">
                  <a:avLst/>
                </a:prstGeom>
                <a:noFill/>
                <a:ln w="9525">
                  <a:noFill/>
                  <a:miter lim="800000"/>
                  <a:headEnd/>
                  <a:tailEnd/>
                </a:ln>
              </p:spPr>
            </p:pic>
          </p:grpSp>
        </p:grpSp>
        <p:sp>
          <p:nvSpPr>
            <p:cNvPr id="17" name="Rectangle 16"/>
            <p:cNvSpPr/>
            <p:nvPr/>
          </p:nvSpPr>
          <p:spPr>
            <a:xfrm>
              <a:off x="1568" y="2233"/>
              <a:ext cx="3381" cy="756"/>
            </a:xfrm>
            <a:prstGeom prst="rect">
              <a:avLst/>
            </a:prstGeom>
            <a:noFill/>
          </p:spPr>
          <p:txBody>
            <a:bodyPr wrap="none">
              <a:spAutoFit/>
            </a:bodyPr>
            <a:lstStyle/>
            <a:p>
              <a:pPr algn="ctr">
                <a:spcBef>
                  <a:spcPct val="0"/>
                </a:spcBef>
                <a:buClrTx/>
                <a:buFont typeface="Wingdings" pitchFamily="2" charset="2"/>
                <a:buNone/>
                <a:defRPr/>
              </a:pP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Rằng</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đây</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bốn</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biển</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một</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nhà</a:t>
              </a:r>
              <a:endPar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endParaRPr>
            </a:p>
            <a:p>
              <a:pPr algn="ctr">
                <a:spcBef>
                  <a:spcPct val="0"/>
                </a:spcBef>
                <a:buClrTx/>
                <a:buFont typeface="Wingdings" pitchFamily="2" charset="2"/>
                <a:buNone/>
                <a:defRPr/>
              </a:pP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Vàng</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đen</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trắng</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đỏ</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đều</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là</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anh</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a:t>
              </a:r>
              <a:r>
                <a:rPr lang="en-US" sz="3600" b="1" i="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em</a:t>
              </a:r>
              <a:r>
                <a:rPr lang="en-US" sz="36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a:t>
              </a:r>
            </a:p>
          </p:txBody>
        </p:sp>
      </p:grpSp>
      <p:sp>
        <p:nvSpPr>
          <p:cNvPr id="31747" name="WordArt 4"/>
          <p:cNvSpPr>
            <a:spLocks noChangeAspect="1" noChangeArrowheads="1" noChangeShapeType="1" noTextEdit="1"/>
          </p:cNvSpPr>
          <p:nvPr/>
        </p:nvSpPr>
        <p:spPr bwMode="auto">
          <a:xfrm>
            <a:off x="1930400" y="209550"/>
            <a:ext cx="7924800" cy="1066800"/>
          </a:xfrm>
          <a:prstGeom prst="rect">
            <a:avLst/>
          </a:prstGeom>
        </p:spPr>
        <p:txBody>
          <a:bodyPr wrap="none" fromWordArt="1">
            <a:prstTxWarp prst="textSlantUp">
              <a:avLst>
                <a:gd name="adj" fmla="val 56403"/>
              </a:avLst>
            </a:prstTxWarp>
          </a:bodyPr>
          <a:lstStyle/>
          <a:p>
            <a:pPr algn="ctr"/>
            <a:r>
              <a:rPr lang="en-US" sz="1400" kern="10">
                <a:ln w="9525">
                  <a:noFill/>
                  <a:round/>
                  <a:headEnd/>
                  <a:tailEnd/>
                </a:ln>
                <a:solidFill>
                  <a:srgbClr val="CC0000"/>
                </a:solidFill>
                <a:effectLst>
                  <a:outerShdw dist="35921" dir="2700000" algn="ctr" rotWithShape="0">
                    <a:srgbClr val="808080"/>
                  </a:outerShdw>
                </a:effectLst>
                <a:latin typeface="Times New Roman"/>
                <a:cs typeface="Times New Roman"/>
              </a:rPr>
              <a:t>* Tinh thần quốc tế trong sáng, thủy chung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0" fill="hold" nodeType="clickEffect">
                                  <p:stCondLst>
                                    <p:cond delay="0"/>
                                  </p:stCondLst>
                                  <p:childTnLst>
                                    <p:anim calcmode="lin" valueType="num">
                                      <p:cBhvr>
                                        <p:cTn id="13" dur="500"/>
                                        <p:tgtEl>
                                          <p:spTgt spid="2"/>
                                        </p:tgtEl>
                                        <p:attrNameLst>
                                          <p:attrName>ppt_w</p:attrName>
                                        </p:attrNameLst>
                                      </p:cBhvr>
                                      <p:tavLst>
                                        <p:tav tm="0">
                                          <p:val>
                                            <p:strVal val="ppt_w"/>
                                          </p:val>
                                        </p:tav>
                                        <p:tav tm="100000">
                                          <p:val>
                                            <p:fltVal val="0"/>
                                          </p:val>
                                        </p:tav>
                                      </p:tavLst>
                                    </p:anim>
                                    <p:anim calcmode="lin" valueType="num">
                                      <p:cBhvr>
                                        <p:cTn id="14" dur="500"/>
                                        <p:tgtEl>
                                          <p:spTgt spid="2"/>
                                        </p:tgtEl>
                                        <p:attrNameLst>
                                          <p:attrName>ppt_h</p:attrName>
                                        </p:attrNameLst>
                                      </p:cBhvr>
                                      <p:tavLst>
                                        <p:tav tm="0">
                                          <p:val>
                                            <p:strVal val="ppt_h"/>
                                          </p:val>
                                        </p:tav>
                                        <p:tav tm="100000">
                                          <p:val>
                                            <p:fltVal val="0"/>
                                          </p:val>
                                        </p:tav>
                                      </p:tavLst>
                                    </p:anim>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D12"/>
          <p:cNvPicPr>
            <a:picLocks noGrp="1" noChangeAspect="1" noChangeArrowheads="1"/>
          </p:cNvPicPr>
          <p:nvPr>
            <p:ph idx="1"/>
          </p:nvPr>
        </p:nvPicPr>
        <p:blipFill>
          <a:blip r:embed="rId2" cstate="print"/>
          <a:srcRect/>
          <a:stretch>
            <a:fillRect/>
          </a:stretch>
        </p:blipFill>
        <p:spPr>
          <a:xfrm>
            <a:off x="2000251" y="3276600"/>
            <a:ext cx="9683749" cy="3581400"/>
          </a:xfrm>
          <a:noFill/>
        </p:spPr>
      </p:pic>
      <p:sp>
        <p:nvSpPr>
          <p:cNvPr id="139270" name="Rectangle 6"/>
          <p:cNvSpPr>
            <a:spLocks noChangeArrowheads="1"/>
          </p:cNvSpPr>
          <p:nvPr/>
        </p:nvSpPr>
        <p:spPr bwMode="auto">
          <a:xfrm>
            <a:off x="1625600" y="1371601"/>
            <a:ext cx="10566400" cy="1200329"/>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eaLnBrk="0" hangingPunct="0">
              <a:spcBef>
                <a:spcPct val="0"/>
              </a:spcBef>
              <a:buClrTx/>
              <a:buFont typeface="Wingdings" pitchFamily="2" charset="2"/>
              <a:buNone/>
              <a:defRPr/>
            </a:pPr>
            <a:endParaRPr lang="en-US" sz="1800">
              <a:solidFill>
                <a:srgbClr val="008000"/>
              </a:solidFill>
              <a:effectLst>
                <a:outerShdw blurRad="38100" dist="38100" dir="2700000" algn="tl">
                  <a:srgbClr val="C0C0C0"/>
                </a:outerShdw>
              </a:effectLst>
            </a:endParaRPr>
          </a:p>
          <a:p>
            <a:pPr algn="ctr" eaLnBrk="0" hangingPunct="0">
              <a:spcBef>
                <a:spcPct val="0"/>
              </a:spcBef>
              <a:buClrTx/>
              <a:buFont typeface="Wingdings" pitchFamily="2" charset="2"/>
              <a:buNone/>
              <a:defRPr/>
            </a:pPr>
            <a:r>
              <a:rPr lang="en-US">
                <a:solidFill>
                  <a:srgbClr val="008000"/>
                </a:solidFill>
                <a:effectLst>
                  <a:outerShdw blurRad="38100" dist="38100" dir="2700000" algn="tl">
                    <a:srgbClr val="C0C0C0"/>
                  </a:outerShdw>
                </a:effectLst>
              </a:rPr>
              <a:t>“ Thái độ nước Việt Nam đối với những nước Á Châu là một thái độ anh em, đối với ngũ cường là một thái độ bạn bè”</a:t>
            </a:r>
          </a:p>
          <a:p>
            <a:pPr algn="r" eaLnBrk="0" hangingPunct="0">
              <a:spcBef>
                <a:spcPct val="0"/>
              </a:spcBef>
              <a:buClrTx/>
              <a:buFont typeface="Wingdings" pitchFamily="2" charset="2"/>
              <a:buNone/>
              <a:defRPr/>
            </a:pPr>
            <a:r>
              <a:rPr lang="en-US" sz="1800">
                <a:solidFill>
                  <a:srgbClr val="008000"/>
                </a:solidFill>
                <a:effectLst>
                  <a:outerShdw blurRad="38100" dist="38100" dir="2700000" algn="tl">
                    <a:srgbClr val="C0C0C0"/>
                  </a:outerShdw>
                </a:effectLst>
              </a:rPr>
              <a:t>( Hồ Chí Minh toàn tập, t 5, tr 136)</a:t>
            </a:r>
          </a:p>
        </p:txBody>
      </p:sp>
      <p:sp>
        <p:nvSpPr>
          <p:cNvPr id="32772" name="WordArt 4"/>
          <p:cNvSpPr>
            <a:spLocks noChangeAspect="1" noChangeArrowheads="1" noChangeShapeType="1" noTextEdit="1"/>
          </p:cNvSpPr>
          <p:nvPr/>
        </p:nvSpPr>
        <p:spPr bwMode="auto">
          <a:xfrm>
            <a:off x="2598569" y="346038"/>
            <a:ext cx="7924800" cy="1066800"/>
          </a:xfrm>
          <a:prstGeom prst="rect">
            <a:avLst/>
          </a:prstGeom>
        </p:spPr>
        <p:txBody>
          <a:bodyPr wrap="none" fromWordArt="1">
            <a:prstTxWarp prst="textSlantUp">
              <a:avLst>
                <a:gd name="adj" fmla="val 56403"/>
              </a:avLst>
            </a:prstTxWarp>
          </a:bodyPr>
          <a:lstStyle/>
          <a:p>
            <a:pPr algn="ct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d,Tinh</a:t>
            </a:r>
            <a:r>
              <a:rPr lang="en-US" sz="1400" kern="10" dirty="0" smtClean="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a:ln w="9525">
                  <a:noFill/>
                  <a:round/>
                  <a:headEnd/>
                  <a:tailEnd/>
                </a:ln>
                <a:solidFill>
                  <a:srgbClr val="CC0000"/>
                </a:solidFill>
                <a:effectLst>
                  <a:outerShdw dist="35921" dir="2700000" algn="ctr" rotWithShape="0">
                    <a:srgbClr val="808080"/>
                  </a:outerShdw>
                </a:effectLst>
                <a:latin typeface="Times New Roman"/>
                <a:cs typeface="Times New Roman"/>
              </a:rPr>
              <a:t>thần</a:t>
            </a:r>
            <a:r>
              <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a:ln w="9525">
                  <a:noFill/>
                  <a:round/>
                  <a:headEnd/>
                  <a:tailEnd/>
                </a:ln>
                <a:solidFill>
                  <a:srgbClr val="CC0000"/>
                </a:solidFill>
                <a:effectLst>
                  <a:outerShdw dist="35921" dir="2700000" algn="ctr" rotWithShape="0">
                    <a:srgbClr val="808080"/>
                  </a:outerShdw>
                </a:effectLst>
                <a:latin typeface="Times New Roman"/>
                <a:cs typeface="Times New Roman"/>
              </a:rPr>
              <a:t>quốc</a:t>
            </a:r>
            <a:r>
              <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a:ln w="9525">
                  <a:noFill/>
                  <a:round/>
                  <a:headEnd/>
                  <a:tailEnd/>
                </a:ln>
                <a:solidFill>
                  <a:srgbClr val="CC0000"/>
                </a:solidFill>
                <a:effectLst>
                  <a:outerShdw dist="35921" dir="2700000" algn="ctr" rotWithShape="0">
                    <a:srgbClr val="808080"/>
                  </a:outerShdw>
                </a:effectLst>
                <a:latin typeface="Times New Roman"/>
                <a:cs typeface="Times New Roman"/>
              </a:rPr>
              <a:t>tế</a:t>
            </a:r>
            <a:r>
              <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a:ln w="9525">
                  <a:noFill/>
                  <a:round/>
                  <a:headEnd/>
                  <a:tailEnd/>
                </a:ln>
                <a:solidFill>
                  <a:srgbClr val="CC0000"/>
                </a:solidFill>
                <a:effectLst>
                  <a:outerShdw dist="35921" dir="2700000" algn="ctr" rotWithShape="0">
                    <a:srgbClr val="808080"/>
                  </a:outerShdw>
                </a:effectLst>
                <a:latin typeface="Times New Roman"/>
                <a:cs typeface="Times New Roman"/>
              </a:rPr>
              <a:t>trong</a:t>
            </a:r>
            <a:r>
              <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rPr>
              <a:t> </a:t>
            </a:r>
            <a:r>
              <a:rPr lang="en-US" sz="1400" kern="10" dirty="0" err="1" smtClean="0">
                <a:ln w="9525">
                  <a:noFill/>
                  <a:round/>
                  <a:headEnd/>
                  <a:tailEnd/>
                </a:ln>
                <a:solidFill>
                  <a:srgbClr val="CC0000"/>
                </a:solidFill>
                <a:effectLst>
                  <a:outerShdw dist="35921" dir="2700000" algn="ctr" rotWithShape="0">
                    <a:srgbClr val="808080"/>
                  </a:outerShdw>
                </a:effectLst>
                <a:latin typeface="Times New Roman"/>
                <a:cs typeface="Times New Roman"/>
              </a:rPr>
              <a:t>sáng</a:t>
            </a:r>
            <a:endParaRPr lang="en-US" sz="1400" kern="10" dirty="0">
              <a:ln w="9525">
                <a:noFill/>
                <a:round/>
                <a:headEnd/>
                <a:tailEnd/>
              </a:ln>
              <a:solidFill>
                <a:srgbClr val="CC0000"/>
              </a:solidFill>
              <a:effectLst>
                <a:outerShdw dist="35921" dir="2700000" algn="ctr" rotWithShape="0">
                  <a:srgbClr val="808080"/>
                </a:outerShdw>
              </a:effectLst>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animEffect transition="in" filter="fade">
                                      <p:cBhvr>
                                        <p:cTn id="7" dur="2000"/>
                                        <p:tgtEl>
                                          <p:spTgt spid="139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75015" y="451945"/>
            <a:ext cx="9310315" cy="704193"/>
          </a:xfrm>
        </p:spPr>
        <p:txBody>
          <a:bodyPr>
            <a:noAutofit/>
          </a:bodyPr>
          <a:lstStyle/>
          <a:p>
            <a:r>
              <a:rPr lang="vi-VN" sz="2400" b="1" dirty="0" smtClean="0">
                <a:solidFill>
                  <a:srgbClr val="FF0000"/>
                </a:solidFill>
              </a:rPr>
              <a:t>6.2.3. Quan điểm về những nguyên tắc xây dựng đạo đức cách mạng</a:t>
            </a:r>
            <a:r>
              <a:rPr lang="en-US" sz="2400" b="1" dirty="0" smtClean="0">
                <a:solidFill>
                  <a:srgbClr val="FF0000"/>
                </a:solidFill>
              </a:rPr>
              <a:t/>
            </a:r>
            <a:br>
              <a:rPr lang="en-US" sz="2400" b="1" dirty="0" smtClean="0">
                <a:solidFill>
                  <a:srgbClr val="FF0000"/>
                </a:solidFill>
              </a:rPr>
            </a:br>
            <a:endParaRPr lang="en-US" sz="2400" b="1" dirty="0">
              <a:solidFill>
                <a:srgbClr val="FF0000"/>
              </a:solidFill>
            </a:endParaRPr>
          </a:p>
        </p:txBody>
      </p:sp>
      <p:grpSp>
        <p:nvGrpSpPr>
          <p:cNvPr id="27" name="Group 26"/>
          <p:cNvGrpSpPr/>
          <p:nvPr/>
        </p:nvGrpSpPr>
        <p:grpSpPr>
          <a:xfrm>
            <a:off x="3073024" y="1553657"/>
            <a:ext cx="5702953" cy="4316102"/>
            <a:chOff x="3073024" y="1553657"/>
            <a:chExt cx="5702953" cy="4316102"/>
          </a:xfrm>
        </p:grpSpPr>
        <p:grpSp>
          <p:nvGrpSpPr>
            <p:cNvPr id="5" name="Group 3"/>
            <p:cNvGrpSpPr>
              <a:grpSpLocks/>
            </p:cNvGrpSpPr>
            <p:nvPr/>
          </p:nvGrpSpPr>
          <p:grpSpPr bwMode="auto">
            <a:xfrm>
              <a:off x="3073024" y="1553657"/>
              <a:ext cx="5615562" cy="1245877"/>
              <a:chOff x="912" y="1008"/>
              <a:chExt cx="3984" cy="912"/>
            </a:xfrm>
          </p:grpSpPr>
          <p:sp>
            <p:nvSpPr>
              <p:cNvPr id="6" name="AutoShape 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7" name="Group 5"/>
              <p:cNvGrpSpPr>
                <a:grpSpLocks/>
              </p:cNvGrpSpPr>
              <p:nvPr/>
            </p:nvGrpSpPr>
            <p:grpSpPr bwMode="auto">
              <a:xfrm>
                <a:off x="999" y="1092"/>
                <a:ext cx="768" cy="746"/>
                <a:chOff x="999" y="1092"/>
                <a:chExt cx="768" cy="746"/>
              </a:xfrm>
            </p:grpSpPr>
            <p:sp>
              <p:nvSpPr>
                <p:cNvPr id="9" name="AutoShape 6"/>
                <p:cNvSpPr>
                  <a:spLocks noChangeArrowheads="1"/>
                </p:cNvSpPr>
                <p:nvPr/>
              </p:nvSpPr>
              <p:spPr bwMode="gray">
                <a:xfrm>
                  <a:off x="999" y="1092"/>
                  <a:ext cx="768"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 name="Freeform 7"/>
                <p:cNvSpPr>
                  <a:spLocks/>
                </p:cNvSpPr>
                <p:nvPr/>
              </p:nvSpPr>
              <p:spPr bwMode="gray">
                <a:xfrm>
                  <a:off x="1047" y="1140"/>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1" name="Text Box 8"/>
                <p:cNvSpPr txBox="1">
                  <a:spLocks noChangeArrowheads="1"/>
                </p:cNvSpPr>
                <p:nvPr/>
              </p:nvSpPr>
              <p:spPr bwMode="gray">
                <a:xfrm>
                  <a:off x="1238" y="1295"/>
                  <a:ext cx="273" cy="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800" smtClean="0">
                      <a:solidFill>
                        <a:srgbClr val="FFFFFF"/>
                      </a:solidFill>
                      <a:effectLst>
                        <a:outerShdw blurRad="38100" dist="38100" dir="2700000" algn="tl">
                          <a:srgbClr val="C0C0C0"/>
                        </a:outerShdw>
                      </a:effectLst>
                    </a:rPr>
                    <a:t>1</a:t>
                  </a:r>
                  <a:endParaRPr lang="en-US" sz="2800">
                    <a:solidFill>
                      <a:srgbClr val="FFFFFF"/>
                    </a:solidFill>
                    <a:effectLst>
                      <a:outerShdw blurRad="38100" dist="38100" dir="2700000" algn="tl">
                        <a:srgbClr val="C0C0C0"/>
                      </a:outerShdw>
                    </a:effectLst>
                  </a:endParaRPr>
                </a:p>
              </p:txBody>
            </p:sp>
          </p:grpSp>
          <p:sp>
            <p:nvSpPr>
              <p:cNvPr id="8" name="Text Box 9"/>
              <p:cNvSpPr txBox="1">
                <a:spLocks noChangeArrowheads="1"/>
              </p:cNvSpPr>
              <p:nvPr/>
            </p:nvSpPr>
            <p:spPr bwMode="gray">
              <a:xfrm>
                <a:off x="1850" y="1234"/>
                <a:ext cx="2928" cy="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sz="2400" b="1" i="1" dirty="0" err="1" smtClean="0">
                    <a:solidFill>
                      <a:srgbClr val="5D8223"/>
                    </a:solidFill>
                    <a:latin typeface="Times New Roman" pitchFamily="18" charset="0"/>
                    <a:cs typeface="Times New Roman" pitchFamily="18" charset="0"/>
                  </a:rPr>
                  <a:t>Nói</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đi</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đôi</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với</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làm</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phải</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nêu</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gương</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về</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đạo</a:t>
                </a:r>
                <a:r>
                  <a:rPr lang="en-US" sz="2400" b="1" i="1" dirty="0" smtClean="0">
                    <a:solidFill>
                      <a:srgbClr val="5D8223"/>
                    </a:solidFill>
                    <a:latin typeface="Times New Roman" pitchFamily="18" charset="0"/>
                    <a:cs typeface="Times New Roman" pitchFamily="18" charset="0"/>
                  </a:rPr>
                  <a:t> </a:t>
                </a:r>
                <a:r>
                  <a:rPr lang="en-US" sz="2400" b="1" i="1" dirty="0" err="1" smtClean="0">
                    <a:solidFill>
                      <a:srgbClr val="5D8223"/>
                    </a:solidFill>
                    <a:latin typeface="Times New Roman" pitchFamily="18" charset="0"/>
                    <a:cs typeface="Times New Roman" pitchFamily="18" charset="0"/>
                  </a:rPr>
                  <a:t>đức</a:t>
                </a:r>
                <a:endParaRPr lang="en-US" sz="2400" b="1" i="1" dirty="0">
                  <a:solidFill>
                    <a:srgbClr val="5D8223"/>
                  </a:solidFill>
                  <a:latin typeface="Times New Roman" pitchFamily="18" charset="0"/>
                  <a:cs typeface="Times New Roman" pitchFamily="18" charset="0"/>
                </a:endParaRPr>
              </a:p>
            </p:txBody>
          </p:sp>
        </p:grpSp>
        <p:grpSp>
          <p:nvGrpSpPr>
            <p:cNvPr id="12" name="Group 10"/>
            <p:cNvGrpSpPr>
              <a:grpSpLocks/>
            </p:cNvGrpSpPr>
            <p:nvPr/>
          </p:nvGrpSpPr>
          <p:grpSpPr bwMode="auto">
            <a:xfrm>
              <a:off x="3073024" y="3084007"/>
              <a:ext cx="5615562" cy="1245877"/>
              <a:chOff x="912" y="2016"/>
              <a:chExt cx="3984" cy="912"/>
            </a:xfrm>
          </p:grpSpPr>
          <p:sp>
            <p:nvSpPr>
              <p:cNvPr id="13"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14" name="Group 12"/>
              <p:cNvGrpSpPr>
                <a:grpSpLocks/>
              </p:cNvGrpSpPr>
              <p:nvPr/>
            </p:nvGrpSpPr>
            <p:grpSpPr bwMode="auto">
              <a:xfrm>
                <a:off x="999" y="2100"/>
                <a:ext cx="768" cy="746"/>
                <a:chOff x="999" y="2100"/>
                <a:chExt cx="768" cy="746"/>
              </a:xfrm>
            </p:grpSpPr>
            <p:sp>
              <p:nvSpPr>
                <p:cNvPr id="16" name="AutoShape 13"/>
                <p:cNvSpPr>
                  <a:spLocks noChangeArrowheads="1"/>
                </p:cNvSpPr>
                <p:nvPr/>
              </p:nvSpPr>
              <p:spPr bwMode="gray">
                <a:xfrm>
                  <a:off x="999" y="2100"/>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 name="Freeform 14"/>
                <p:cNvSpPr>
                  <a:spLocks/>
                </p:cNvSpPr>
                <p:nvPr/>
              </p:nvSpPr>
              <p:spPr bwMode="gray">
                <a:xfrm>
                  <a:off x="1047" y="21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8" name="Text Box 15"/>
                <p:cNvSpPr txBox="1">
                  <a:spLocks noChangeArrowheads="1"/>
                </p:cNvSpPr>
                <p:nvPr/>
              </p:nvSpPr>
              <p:spPr bwMode="gray">
                <a:xfrm>
                  <a:off x="1238" y="2304"/>
                  <a:ext cx="273" cy="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800" smtClean="0">
                      <a:solidFill>
                        <a:srgbClr val="FFFFFF"/>
                      </a:solidFill>
                      <a:effectLst>
                        <a:outerShdw blurRad="38100" dist="38100" dir="2700000" algn="tl">
                          <a:srgbClr val="C0C0C0"/>
                        </a:outerShdw>
                      </a:effectLst>
                    </a:rPr>
                    <a:t>2</a:t>
                  </a:r>
                  <a:endParaRPr lang="en-US" sz="2800">
                    <a:solidFill>
                      <a:srgbClr val="FFFFFF"/>
                    </a:solidFill>
                    <a:effectLst>
                      <a:outerShdw blurRad="38100" dist="38100" dir="2700000" algn="tl">
                        <a:srgbClr val="C0C0C0"/>
                      </a:outerShdw>
                    </a:effectLst>
                  </a:endParaRPr>
                </a:p>
              </p:txBody>
            </p:sp>
          </p:grpSp>
          <p:sp>
            <p:nvSpPr>
              <p:cNvPr id="15" name="Text Box 16"/>
              <p:cNvSpPr txBox="1">
                <a:spLocks noChangeArrowheads="1"/>
              </p:cNvSpPr>
              <p:nvPr/>
            </p:nvSpPr>
            <p:spPr bwMode="gray">
              <a:xfrm>
                <a:off x="1872" y="2351"/>
                <a:ext cx="2928" cy="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sz="2400" b="1" i="1" dirty="0" err="1" smtClean="0">
                    <a:solidFill>
                      <a:schemeClr val="accent3">
                        <a:lumMod val="75000"/>
                      </a:schemeClr>
                    </a:solidFill>
                    <a:latin typeface="Times New Roman" pitchFamily="18" charset="0"/>
                    <a:cs typeface="Times New Roman" pitchFamily="18" charset="0"/>
                  </a:rPr>
                  <a:t>Xây</a:t>
                </a:r>
                <a:r>
                  <a:rPr lang="en-US" sz="2400" b="1" i="1" dirty="0" smtClean="0">
                    <a:solidFill>
                      <a:schemeClr val="accent3">
                        <a:lumMod val="75000"/>
                      </a:schemeClr>
                    </a:solidFill>
                    <a:latin typeface="Times New Roman" pitchFamily="18" charset="0"/>
                    <a:cs typeface="Times New Roman" pitchFamily="18" charset="0"/>
                  </a:rPr>
                  <a:t> </a:t>
                </a:r>
                <a:r>
                  <a:rPr lang="en-US" sz="2400" b="1" i="1" dirty="0" err="1" smtClean="0">
                    <a:solidFill>
                      <a:schemeClr val="accent3">
                        <a:lumMod val="75000"/>
                      </a:schemeClr>
                    </a:solidFill>
                    <a:latin typeface="Times New Roman" pitchFamily="18" charset="0"/>
                    <a:cs typeface="Times New Roman" pitchFamily="18" charset="0"/>
                  </a:rPr>
                  <a:t>đi</a:t>
                </a:r>
                <a:r>
                  <a:rPr lang="en-US" sz="2400" b="1" i="1" dirty="0" smtClean="0">
                    <a:solidFill>
                      <a:schemeClr val="accent3">
                        <a:lumMod val="75000"/>
                      </a:schemeClr>
                    </a:solidFill>
                    <a:latin typeface="Times New Roman" pitchFamily="18" charset="0"/>
                    <a:cs typeface="Times New Roman" pitchFamily="18" charset="0"/>
                  </a:rPr>
                  <a:t> </a:t>
                </a:r>
                <a:r>
                  <a:rPr lang="en-US" sz="2400" b="1" i="1" dirty="0" err="1" smtClean="0">
                    <a:solidFill>
                      <a:schemeClr val="accent3">
                        <a:lumMod val="75000"/>
                      </a:schemeClr>
                    </a:solidFill>
                    <a:latin typeface="Times New Roman" pitchFamily="18" charset="0"/>
                    <a:cs typeface="Times New Roman" pitchFamily="18" charset="0"/>
                  </a:rPr>
                  <a:t>đôi</a:t>
                </a:r>
                <a:r>
                  <a:rPr lang="en-US" sz="2400" b="1" i="1" dirty="0" smtClean="0">
                    <a:solidFill>
                      <a:schemeClr val="accent3">
                        <a:lumMod val="75000"/>
                      </a:schemeClr>
                    </a:solidFill>
                    <a:latin typeface="Times New Roman" pitchFamily="18" charset="0"/>
                    <a:cs typeface="Times New Roman" pitchFamily="18" charset="0"/>
                  </a:rPr>
                  <a:t> </a:t>
                </a:r>
                <a:r>
                  <a:rPr lang="en-US" sz="2400" b="1" i="1" dirty="0" err="1" smtClean="0">
                    <a:solidFill>
                      <a:schemeClr val="accent3">
                        <a:lumMod val="75000"/>
                      </a:schemeClr>
                    </a:solidFill>
                    <a:latin typeface="Times New Roman" pitchFamily="18" charset="0"/>
                    <a:cs typeface="Times New Roman" pitchFamily="18" charset="0"/>
                  </a:rPr>
                  <a:t>với</a:t>
                </a:r>
                <a:r>
                  <a:rPr lang="en-US" sz="2400" b="1" i="1" dirty="0" smtClean="0">
                    <a:solidFill>
                      <a:schemeClr val="accent3">
                        <a:lumMod val="75000"/>
                      </a:schemeClr>
                    </a:solidFill>
                    <a:latin typeface="Times New Roman" pitchFamily="18" charset="0"/>
                    <a:cs typeface="Times New Roman" pitchFamily="18" charset="0"/>
                  </a:rPr>
                  <a:t> </a:t>
                </a:r>
                <a:r>
                  <a:rPr lang="en-US" sz="2400" b="1" i="1" dirty="0" err="1" smtClean="0">
                    <a:solidFill>
                      <a:schemeClr val="accent3">
                        <a:lumMod val="75000"/>
                      </a:schemeClr>
                    </a:solidFill>
                    <a:latin typeface="Times New Roman" pitchFamily="18" charset="0"/>
                    <a:cs typeface="Times New Roman" pitchFamily="18" charset="0"/>
                  </a:rPr>
                  <a:t>chống</a:t>
                </a:r>
                <a:endParaRPr lang="en-US" sz="2400" b="1" i="1" dirty="0">
                  <a:solidFill>
                    <a:schemeClr val="accent3">
                      <a:lumMod val="75000"/>
                    </a:schemeClr>
                  </a:solidFill>
                  <a:latin typeface="Times New Roman" pitchFamily="18" charset="0"/>
                  <a:cs typeface="Times New Roman" pitchFamily="18" charset="0"/>
                </a:endParaRPr>
              </a:p>
            </p:txBody>
          </p:sp>
        </p:grpSp>
        <p:grpSp>
          <p:nvGrpSpPr>
            <p:cNvPr id="19" name="Group 17"/>
            <p:cNvGrpSpPr>
              <a:grpSpLocks/>
            </p:cNvGrpSpPr>
            <p:nvPr/>
          </p:nvGrpSpPr>
          <p:grpSpPr bwMode="auto">
            <a:xfrm>
              <a:off x="3073024" y="4623882"/>
              <a:ext cx="5702953" cy="1245877"/>
              <a:chOff x="912" y="3036"/>
              <a:chExt cx="4046" cy="912"/>
            </a:xfrm>
          </p:grpSpPr>
          <p:sp>
            <p:nvSpPr>
              <p:cNvPr id="20" name="AutoShape 18"/>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sz="2400" b="1" dirty="0">
                  <a:latin typeface="Times New Roman" pitchFamily="18" charset="0"/>
                  <a:cs typeface="Times New Roman" pitchFamily="18" charset="0"/>
                </a:endParaRPr>
              </a:p>
            </p:txBody>
          </p:sp>
          <p:grpSp>
            <p:nvGrpSpPr>
              <p:cNvPr id="21" name="Group 19"/>
              <p:cNvGrpSpPr>
                <a:grpSpLocks/>
              </p:cNvGrpSpPr>
              <p:nvPr/>
            </p:nvGrpSpPr>
            <p:grpSpPr bwMode="auto">
              <a:xfrm>
                <a:off x="999" y="3120"/>
                <a:ext cx="768" cy="746"/>
                <a:chOff x="999" y="3120"/>
                <a:chExt cx="768" cy="746"/>
              </a:xfrm>
            </p:grpSpPr>
            <p:sp>
              <p:nvSpPr>
                <p:cNvPr id="23" name="AutoShape 20"/>
                <p:cNvSpPr>
                  <a:spLocks noChangeArrowheads="1"/>
                </p:cNvSpPr>
                <p:nvPr/>
              </p:nvSpPr>
              <p:spPr bwMode="gray">
                <a:xfrm>
                  <a:off x="999" y="3120"/>
                  <a:ext cx="768" cy="746"/>
                </a:xfrm>
                <a:prstGeom prst="roundRect">
                  <a:avLst>
                    <a:gd name="adj" fmla="val 11921"/>
                  </a:avLst>
                </a:prstGeom>
                <a:gradFill rotWithShape="1">
                  <a:gsLst>
                    <a:gs pos="0">
                      <a:schemeClr val="folHlink">
                        <a:gamma/>
                        <a:tint val="63529"/>
                        <a:invGamma/>
                      </a:schemeClr>
                    </a:gs>
                    <a:gs pos="100000">
                      <a:schemeClr val="folHlink"/>
                    </a:gs>
                  </a:gsLst>
                  <a:lin ang="5400000" scaled="1"/>
                </a:gradFill>
                <a:ln w="381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 name="Freeform 21"/>
                <p:cNvSpPr>
                  <a:spLocks/>
                </p:cNvSpPr>
                <p:nvPr/>
              </p:nvSpPr>
              <p:spPr bwMode="gray">
                <a:xfrm>
                  <a:off x="1047" y="316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100000">
                      <a:schemeClr val="folHlink">
                        <a:alpha val="0"/>
                      </a:schemeClr>
                    </a:gs>
                  </a:gsLst>
                  <a:lin ang="2700000" scaled="1"/>
                </a:gra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25" name="Text Box 22"/>
                <p:cNvSpPr txBox="1">
                  <a:spLocks noChangeArrowheads="1"/>
                </p:cNvSpPr>
                <p:nvPr/>
              </p:nvSpPr>
              <p:spPr bwMode="gray">
                <a:xfrm>
                  <a:off x="1238" y="3324"/>
                  <a:ext cx="273" cy="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800" smtClean="0">
                      <a:solidFill>
                        <a:srgbClr val="FFFFFF"/>
                      </a:solidFill>
                      <a:effectLst>
                        <a:outerShdw blurRad="38100" dist="38100" dir="2700000" algn="tl">
                          <a:srgbClr val="C0C0C0"/>
                        </a:outerShdw>
                      </a:effectLst>
                    </a:rPr>
                    <a:t>3</a:t>
                  </a:r>
                  <a:endParaRPr lang="en-US" sz="2800">
                    <a:solidFill>
                      <a:srgbClr val="FFFFFF"/>
                    </a:solidFill>
                    <a:effectLst>
                      <a:outerShdw blurRad="38100" dist="38100" dir="2700000" algn="tl">
                        <a:srgbClr val="C0C0C0"/>
                      </a:outerShdw>
                    </a:effectLst>
                  </a:endParaRPr>
                </a:p>
              </p:txBody>
            </p:sp>
          </p:grpSp>
          <p:sp>
            <p:nvSpPr>
              <p:cNvPr id="22" name="Text Box 23"/>
              <p:cNvSpPr txBox="1">
                <a:spLocks noChangeArrowheads="1"/>
              </p:cNvSpPr>
              <p:nvPr/>
            </p:nvSpPr>
            <p:spPr bwMode="gray">
              <a:xfrm>
                <a:off x="1872" y="3371"/>
                <a:ext cx="3086" cy="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r>
                  <a:rPr lang="en-US" sz="2400" b="1" i="1" dirty="0" err="1" smtClean="0">
                    <a:solidFill>
                      <a:schemeClr val="accent6">
                        <a:lumMod val="75000"/>
                      </a:schemeClr>
                    </a:solidFill>
                    <a:latin typeface="Times New Roman" pitchFamily="18" charset="0"/>
                    <a:cs typeface="Times New Roman" pitchFamily="18" charset="0"/>
                  </a:rPr>
                  <a:t>Phải</a:t>
                </a:r>
                <a:r>
                  <a:rPr lang="en-US" sz="2400" b="1" i="1" dirty="0" smtClean="0">
                    <a:solidFill>
                      <a:schemeClr val="accent6">
                        <a:lumMod val="75000"/>
                      </a:schemeClr>
                    </a:solidFill>
                    <a:latin typeface="Times New Roman" pitchFamily="18" charset="0"/>
                    <a:cs typeface="Times New Roman" pitchFamily="18" charset="0"/>
                  </a:rPr>
                  <a:t> </a:t>
                </a:r>
                <a:r>
                  <a:rPr lang="en-US" sz="2400" b="1" i="1" dirty="0" err="1" smtClean="0">
                    <a:solidFill>
                      <a:schemeClr val="accent6">
                        <a:lumMod val="75000"/>
                      </a:schemeClr>
                    </a:solidFill>
                    <a:latin typeface="Times New Roman" pitchFamily="18" charset="0"/>
                    <a:cs typeface="Times New Roman" pitchFamily="18" charset="0"/>
                  </a:rPr>
                  <a:t>tu</a:t>
                </a:r>
                <a:r>
                  <a:rPr lang="en-US" sz="2400" b="1" i="1" dirty="0" smtClean="0">
                    <a:solidFill>
                      <a:schemeClr val="accent6">
                        <a:lumMod val="75000"/>
                      </a:schemeClr>
                    </a:solidFill>
                    <a:latin typeface="Times New Roman" pitchFamily="18" charset="0"/>
                    <a:cs typeface="Times New Roman" pitchFamily="18" charset="0"/>
                  </a:rPr>
                  <a:t> </a:t>
                </a:r>
                <a:r>
                  <a:rPr lang="en-US" sz="2400" b="1" i="1" dirty="0" err="1" smtClean="0">
                    <a:solidFill>
                      <a:schemeClr val="accent6">
                        <a:lumMod val="75000"/>
                      </a:schemeClr>
                    </a:solidFill>
                    <a:latin typeface="Times New Roman" pitchFamily="18" charset="0"/>
                    <a:cs typeface="Times New Roman" pitchFamily="18" charset="0"/>
                  </a:rPr>
                  <a:t>dưỡng</a:t>
                </a:r>
                <a:r>
                  <a:rPr lang="en-US" sz="2400" b="1" i="1" dirty="0" smtClean="0">
                    <a:solidFill>
                      <a:schemeClr val="accent6">
                        <a:lumMod val="75000"/>
                      </a:schemeClr>
                    </a:solidFill>
                    <a:latin typeface="Times New Roman" pitchFamily="18" charset="0"/>
                    <a:cs typeface="Times New Roman" pitchFamily="18" charset="0"/>
                  </a:rPr>
                  <a:t> </a:t>
                </a:r>
                <a:r>
                  <a:rPr lang="en-US" sz="2400" b="1" i="1" dirty="0" err="1" smtClean="0">
                    <a:solidFill>
                      <a:schemeClr val="accent6">
                        <a:lumMod val="75000"/>
                      </a:schemeClr>
                    </a:solidFill>
                    <a:latin typeface="Times New Roman" pitchFamily="18" charset="0"/>
                    <a:cs typeface="Times New Roman" pitchFamily="18" charset="0"/>
                  </a:rPr>
                  <a:t>đạo</a:t>
                </a:r>
                <a:r>
                  <a:rPr lang="en-US" sz="2400" b="1" i="1" dirty="0" smtClean="0">
                    <a:solidFill>
                      <a:schemeClr val="accent6">
                        <a:lumMod val="75000"/>
                      </a:schemeClr>
                    </a:solidFill>
                    <a:latin typeface="Times New Roman" pitchFamily="18" charset="0"/>
                    <a:cs typeface="Times New Roman" pitchFamily="18" charset="0"/>
                  </a:rPr>
                  <a:t> </a:t>
                </a:r>
                <a:r>
                  <a:rPr lang="en-US" sz="2400" b="1" i="1" dirty="0" err="1" smtClean="0">
                    <a:solidFill>
                      <a:schemeClr val="accent6">
                        <a:lumMod val="75000"/>
                      </a:schemeClr>
                    </a:solidFill>
                    <a:latin typeface="Times New Roman" pitchFamily="18" charset="0"/>
                    <a:cs typeface="Times New Roman" pitchFamily="18" charset="0"/>
                  </a:rPr>
                  <a:t>đức</a:t>
                </a:r>
                <a:r>
                  <a:rPr lang="en-US" sz="2400" b="1" i="1" dirty="0" smtClean="0">
                    <a:solidFill>
                      <a:schemeClr val="accent6">
                        <a:lumMod val="75000"/>
                      </a:schemeClr>
                    </a:solidFill>
                    <a:latin typeface="Times New Roman" pitchFamily="18" charset="0"/>
                    <a:cs typeface="Times New Roman" pitchFamily="18" charset="0"/>
                  </a:rPr>
                  <a:t> </a:t>
                </a:r>
                <a:r>
                  <a:rPr lang="en-US" sz="2400" b="1" i="1" dirty="0" err="1" smtClean="0">
                    <a:solidFill>
                      <a:schemeClr val="accent6">
                        <a:lumMod val="75000"/>
                      </a:schemeClr>
                    </a:solidFill>
                    <a:latin typeface="Times New Roman" pitchFamily="18" charset="0"/>
                    <a:cs typeface="Times New Roman" pitchFamily="18" charset="0"/>
                  </a:rPr>
                  <a:t>suốt</a:t>
                </a:r>
                <a:r>
                  <a:rPr lang="en-US" sz="2400" b="1" i="1" dirty="0" smtClean="0">
                    <a:solidFill>
                      <a:schemeClr val="accent6">
                        <a:lumMod val="75000"/>
                      </a:schemeClr>
                    </a:solidFill>
                    <a:latin typeface="Times New Roman" pitchFamily="18" charset="0"/>
                    <a:cs typeface="Times New Roman" pitchFamily="18" charset="0"/>
                  </a:rPr>
                  <a:t> </a:t>
                </a:r>
                <a:r>
                  <a:rPr lang="en-US" sz="2400" b="1" i="1" dirty="0" err="1" smtClean="0">
                    <a:solidFill>
                      <a:schemeClr val="accent6">
                        <a:lumMod val="75000"/>
                      </a:schemeClr>
                    </a:solidFill>
                    <a:latin typeface="Times New Roman" pitchFamily="18" charset="0"/>
                    <a:cs typeface="Times New Roman" pitchFamily="18" charset="0"/>
                  </a:rPr>
                  <a:t>đời</a:t>
                </a:r>
                <a:endParaRPr lang="en-US" sz="2400" b="1" i="1" dirty="0">
                  <a:solidFill>
                    <a:schemeClr val="accent6">
                      <a:lumMod val="75000"/>
                    </a:schemeClr>
                  </a:solidFill>
                  <a:latin typeface="Times New Roman" pitchFamily="18" charset="0"/>
                  <a:cs typeface="Times New Roman" pitchFamily="18" charset="0"/>
                </a:endParaRPr>
              </a:p>
            </p:txBody>
          </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vel 1"/>
          <p:cNvSpPr/>
          <p:nvPr/>
        </p:nvSpPr>
        <p:spPr bwMode="auto">
          <a:xfrm>
            <a:off x="2032000" y="1181100"/>
            <a:ext cx="9550400" cy="2857500"/>
          </a:xfrm>
          <a:prstGeom prst="bevel">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2075" tIns="46038" rIns="92075" bIns="46038"/>
          <a:lstStyle/>
          <a:p>
            <a:pPr algn="ctr">
              <a:buFont typeface="Wingdings" pitchFamily="2" charset="2"/>
              <a:buNone/>
              <a:defRPr/>
            </a:pPr>
            <a:r>
              <a:rPr lang="en-US" sz="2600" dirty="0">
                <a:solidFill>
                  <a:schemeClr val="accent5">
                    <a:lumMod val="25000"/>
                  </a:schemeClr>
                </a:solidFill>
                <a:latin typeface="Arial" charset="0"/>
              </a:rPr>
              <a:t>“</a:t>
            </a:r>
            <a:r>
              <a:rPr lang="en-US" sz="2600" dirty="0" err="1">
                <a:solidFill>
                  <a:schemeClr val="accent5">
                    <a:lumMod val="25000"/>
                  </a:schemeClr>
                </a:solidFill>
                <a:latin typeface="Arial" charset="0"/>
              </a:rPr>
              <a:t>Đạo</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đức</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cách</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mạng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không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phải</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trên</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trời</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sa</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xuống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Nó</a:t>
            </a:r>
            <a:r>
              <a:rPr lang="en-US" sz="2600" dirty="0">
                <a:solidFill>
                  <a:schemeClr val="accent5">
                    <a:lumMod val="25000"/>
                  </a:schemeClr>
                </a:solidFill>
                <a:latin typeface="Arial" charset="0"/>
              </a:rPr>
              <a:t> do </a:t>
            </a:r>
            <a:r>
              <a:rPr lang="en-US" sz="2600" dirty="0" err="1">
                <a:solidFill>
                  <a:schemeClr val="accent5">
                    <a:lumMod val="25000"/>
                  </a:schemeClr>
                </a:solidFill>
                <a:latin typeface="Arial" charset="0"/>
              </a:rPr>
              <a:t>đấu</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tranh</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rèn</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luyện</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bền</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bỉ</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hàng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ngày</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mà</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phát</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triển</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và</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củng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cố</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Cũng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như</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ngọc</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càng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mài</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càng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sáng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vàng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càng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luyện</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càng</a:t>
            </a:r>
            <a:r>
              <a:rPr lang="en-US" sz="2600" dirty="0">
                <a:solidFill>
                  <a:schemeClr val="accent5">
                    <a:lumMod val="25000"/>
                  </a:schemeClr>
                </a:solidFill>
                <a:latin typeface="Arial" charset="0"/>
              </a:rPr>
              <a:t> </a:t>
            </a:r>
            <a:r>
              <a:rPr lang="en-US" sz="2600" dirty="0" err="1">
                <a:solidFill>
                  <a:schemeClr val="accent5">
                    <a:lumMod val="25000"/>
                  </a:schemeClr>
                </a:solidFill>
                <a:latin typeface="Arial" charset="0"/>
              </a:rPr>
              <a:t>trong</a:t>
            </a:r>
            <a:r>
              <a:rPr lang="en-US" sz="2600" dirty="0">
                <a:solidFill>
                  <a:schemeClr val="accent5">
                    <a:lumMod val="25000"/>
                  </a:schemeClr>
                </a:solidFill>
                <a:latin typeface="Arial" charset="0"/>
              </a:rPr>
              <a:t>”.</a:t>
            </a:r>
          </a:p>
          <a:p>
            <a:pPr algn="r">
              <a:buFont typeface="Wingdings" pitchFamily="2" charset="2"/>
              <a:buNone/>
              <a:defRPr/>
            </a:pPr>
            <a:r>
              <a:rPr lang="en-US" sz="1400" dirty="0">
                <a:solidFill>
                  <a:schemeClr val="accent5">
                    <a:lumMod val="25000"/>
                  </a:schemeClr>
                </a:solidFill>
                <a:latin typeface="Arial" charset="0"/>
              </a:rPr>
              <a:t>( </a:t>
            </a:r>
            <a:r>
              <a:rPr lang="en-US" sz="1400" dirty="0" err="1">
                <a:solidFill>
                  <a:schemeClr val="accent5">
                    <a:lumMod val="25000"/>
                  </a:schemeClr>
                </a:solidFill>
                <a:latin typeface="Arial" charset="0"/>
              </a:rPr>
              <a:t>Hồ</a:t>
            </a:r>
            <a:r>
              <a:rPr lang="en-US" sz="1400" dirty="0">
                <a:solidFill>
                  <a:schemeClr val="accent5">
                    <a:lumMod val="25000"/>
                  </a:schemeClr>
                </a:solidFill>
                <a:latin typeface="Arial" charset="0"/>
              </a:rPr>
              <a:t> </a:t>
            </a:r>
            <a:r>
              <a:rPr lang="en-US" sz="1400" dirty="0" err="1">
                <a:solidFill>
                  <a:schemeClr val="accent5">
                    <a:lumMod val="25000"/>
                  </a:schemeClr>
                </a:solidFill>
                <a:latin typeface="Arial" charset="0"/>
              </a:rPr>
              <a:t>Chí</a:t>
            </a:r>
            <a:r>
              <a:rPr lang="en-US" sz="1400" dirty="0">
                <a:solidFill>
                  <a:schemeClr val="accent5">
                    <a:lumMod val="25000"/>
                  </a:schemeClr>
                </a:solidFill>
                <a:latin typeface="Arial" charset="0"/>
              </a:rPr>
              <a:t> Minh </a:t>
            </a:r>
            <a:r>
              <a:rPr lang="en-US" sz="1400" dirty="0" err="1">
                <a:solidFill>
                  <a:schemeClr val="accent5">
                    <a:lumMod val="25000"/>
                  </a:schemeClr>
                </a:solidFill>
                <a:latin typeface="Arial" charset="0"/>
              </a:rPr>
              <a:t>toàn</a:t>
            </a:r>
            <a:r>
              <a:rPr lang="en-US" sz="1400" dirty="0">
                <a:solidFill>
                  <a:schemeClr val="accent5">
                    <a:lumMod val="25000"/>
                  </a:schemeClr>
                </a:solidFill>
                <a:latin typeface="Arial" charset="0"/>
              </a:rPr>
              <a:t> </a:t>
            </a:r>
            <a:r>
              <a:rPr lang="en-US" sz="1400" dirty="0" err="1">
                <a:solidFill>
                  <a:schemeClr val="accent5">
                    <a:lumMod val="25000"/>
                  </a:schemeClr>
                </a:solidFill>
                <a:latin typeface="Arial" charset="0"/>
              </a:rPr>
              <a:t>tập</a:t>
            </a:r>
            <a:r>
              <a:rPr lang="en-US" sz="1400" dirty="0">
                <a:solidFill>
                  <a:schemeClr val="accent5">
                    <a:lumMod val="25000"/>
                  </a:schemeClr>
                </a:solidFill>
                <a:latin typeface="Arial" charset="0"/>
              </a:rPr>
              <a:t>, </a:t>
            </a:r>
            <a:r>
              <a:rPr lang="en-US" sz="1400" dirty="0" err="1">
                <a:solidFill>
                  <a:schemeClr val="accent5">
                    <a:lumMod val="25000"/>
                  </a:schemeClr>
                </a:solidFill>
                <a:latin typeface="Arial" charset="0"/>
              </a:rPr>
              <a:t>tập</a:t>
            </a:r>
            <a:r>
              <a:rPr lang="en-US" sz="1400" dirty="0">
                <a:solidFill>
                  <a:schemeClr val="accent5">
                    <a:lumMod val="25000"/>
                  </a:schemeClr>
                </a:solidFill>
                <a:latin typeface="Arial" charset="0"/>
              </a:rPr>
              <a:t> 9 </a:t>
            </a:r>
            <a:r>
              <a:rPr lang="en-US" sz="1400" dirty="0" err="1">
                <a:solidFill>
                  <a:schemeClr val="accent5">
                    <a:lumMod val="25000"/>
                  </a:schemeClr>
                </a:solidFill>
                <a:latin typeface="Arial" charset="0"/>
              </a:rPr>
              <a:t>tr</a:t>
            </a:r>
            <a:r>
              <a:rPr lang="en-US" sz="1400" dirty="0">
                <a:solidFill>
                  <a:schemeClr val="accent5">
                    <a:lumMod val="25000"/>
                  </a:schemeClr>
                </a:solidFill>
                <a:latin typeface="Arial" charset="0"/>
              </a:rPr>
              <a:t> 293)   </a:t>
            </a:r>
          </a:p>
        </p:txBody>
      </p:sp>
      <p:sp>
        <p:nvSpPr>
          <p:cNvPr id="3" name="TextBox 2"/>
          <p:cNvSpPr txBox="1"/>
          <p:nvPr/>
        </p:nvSpPr>
        <p:spPr>
          <a:xfrm>
            <a:off x="2263227" y="588579"/>
            <a:ext cx="9144000" cy="461665"/>
          </a:xfrm>
          <a:prstGeom prst="rect">
            <a:avLst/>
          </a:prstGeom>
          <a:noFill/>
          <a:scene3d>
            <a:camera prst="perspectiveRelaxedModerately"/>
            <a:lightRig rig="threePt" dir="t"/>
          </a:scene3d>
        </p:spPr>
        <p:txBody>
          <a:bodyPr>
            <a:spAutoFit/>
          </a:bodyPr>
          <a:lstStyle/>
          <a:p>
            <a:pPr algn="ctr">
              <a:buFont typeface="Wingdings" pitchFamily="2" charset="2"/>
              <a:buNone/>
              <a:defRPr/>
            </a:pPr>
            <a:r>
              <a:rPr lang="en-US" sz="2400" b="1" spc="200" dirty="0" err="1">
                <a:ln w="29210">
                  <a:solidFill>
                    <a:srgbClr val="00B050"/>
                  </a:solidFill>
                </a:ln>
                <a:solidFill>
                  <a:srgbClr val="CC0000"/>
                </a:solidFill>
                <a:effectLst>
                  <a:innerShdw blurRad="50800" dist="50800" dir="8100000">
                    <a:srgbClr val="7D7D7D">
                      <a:alpha val="73000"/>
                    </a:srgbClr>
                  </a:innerShdw>
                </a:effectLst>
              </a:rPr>
              <a:t>Tại</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sao</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lại</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phải</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tu</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dưỡng</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rèn</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luyện</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đạo</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đức</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suốt</a:t>
            </a:r>
            <a:r>
              <a:rPr lang="en-US" sz="2400" b="1" spc="200" dirty="0">
                <a:ln w="29210">
                  <a:solidFill>
                    <a:srgbClr val="00B050"/>
                  </a:solidFill>
                </a:ln>
                <a:solidFill>
                  <a:srgbClr val="CC0000"/>
                </a:solidFill>
                <a:effectLst>
                  <a:innerShdw blurRad="50800" dist="50800" dir="8100000">
                    <a:srgbClr val="7D7D7D">
                      <a:alpha val="73000"/>
                    </a:srgbClr>
                  </a:innerShdw>
                </a:effectLst>
              </a:rPr>
              <a:t> </a:t>
            </a:r>
            <a:r>
              <a:rPr lang="en-US" sz="2400" b="1" spc="200" dirty="0" err="1">
                <a:ln w="29210">
                  <a:solidFill>
                    <a:srgbClr val="00B050"/>
                  </a:solidFill>
                </a:ln>
                <a:solidFill>
                  <a:srgbClr val="CC0000"/>
                </a:solidFill>
                <a:effectLst>
                  <a:innerShdw blurRad="50800" dist="50800" dir="8100000">
                    <a:srgbClr val="7D7D7D">
                      <a:alpha val="73000"/>
                    </a:srgbClr>
                  </a:innerShdw>
                </a:effectLst>
              </a:rPr>
              <a:t>đời</a:t>
            </a:r>
            <a:r>
              <a:rPr lang="en-US" sz="2400" b="1" spc="200" dirty="0">
                <a:ln w="29210">
                  <a:solidFill>
                    <a:srgbClr val="00B050"/>
                  </a:solidFill>
                </a:ln>
                <a:solidFill>
                  <a:srgbClr val="CC0000"/>
                </a:solidFill>
                <a:effectLst>
                  <a:innerShdw blurRad="50800" dist="50800" dir="8100000">
                    <a:srgbClr val="7D7D7D">
                      <a:alpha val="73000"/>
                    </a:srgbClr>
                  </a:innerShdw>
                </a:effectLst>
              </a:rPr>
              <a:t>?</a:t>
            </a:r>
          </a:p>
        </p:txBody>
      </p:sp>
      <p:pic>
        <p:nvPicPr>
          <p:cNvPr id="7" name="Picture 3" descr="Bacchocaan"/>
          <p:cNvPicPr>
            <a:picLocks noChangeAspect="1" noChangeArrowheads="1"/>
          </p:cNvPicPr>
          <p:nvPr/>
        </p:nvPicPr>
        <p:blipFill>
          <a:blip r:embed="rId2" cstate="print"/>
          <a:srcRect/>
          <a:stretch>
            <a:fillRect/>
          </a:stretch>
        </p:blipFill>
        <p:spPr bwMode="auto">
          <a:xfrm>
            <a:off x="8839200" y="4038600"/>
            <a:ext cx="2734733" cy="2819400"/>
          </a:xfrm>
          <a:prstGeom prst="rect">
            <a:avLst/>
          </a:prstGeom>
          <a:noFill/>
          <a:ln w="9525">
            <a:noFill/>
            <a:miter lim="800000"/>
            <a:headEnd/>
            <a:tailEnd/>
          </a:ln>
        </p:spPr>
      </p:pic>
      <p:pic>
        <p:nvPicPr>
          <p:cNvPr id="8" name="Picture 4" descr="98"/>
          <p:cNvPicPr>
            <a:picLocks noChangeAspect="1" noChangeArrowheads="1"/>
          </p:cNvPicPr>
          <p:nvPr/>
        </p:nvPicPr>
        <p:blipFill>
          <a:blip r:embed="rId3" cstate="print"/>
          <a:srcRect b="1947"/>
          <a:stretch>
            <a:fillRect/>
          </a:stretch>
        </p:blipFill>
        <p:spPr bwMode="auto">
          <a:xfrm>
            <a:off x="2032001" y="4038600"/>
            <a:ext cx="2978151" cy="2819400"/>
          </a:xfrm>
          <a:prstGeom prst="rect">
            <a:avLst/>
          </a:prstGeom>
          <a:noFill/>
          <a:ln w="9525">
            <a:noFill/>
            <a:miter lim="800000"/>
            <a:headEnd/>
            <a:tailEnd/>
          </a:ln>
        </p:spPr>
      </p:pic>
      <p:pic>
        <p:nvPicPr>
          <p:cNvPr id="9" name="Picture 5" descr="95"/>
          <p:cNvPicPr>
            <a:picLocks noChangeAspect="1" noChangeArrowheads="1"/>
          </p:cNvPicPr>
          <p:nvPr/>
        </p:nvPicPr>
        <p:blipFill>
          <a:blip r:embed="rId4" cstate="print"/>
          <a:srcRect l="4085" t="2942"/>
          <a:stretch>
            <a:fillRect/>
          </a:stretch>
        </p:blipFill>
        <p:spPr bwMode="auto">
          <a:xfrm>
            <a:off x="5435600" y="4038600"/>
            <a:ext cx="2946400" cy="2819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450">
                                          <p:stCondLst>
                                            <p:cond delay="0"/>
                                          </p:stCondLst>
                                        </p:cTn>
                                        <p:tgtEl>
                                          <p:spTgt spid="2"/>
                                        </p:tgtEl>
                                      </p:cBhvr>
                                    </p:animEffect>
                                    <p:anim calcmode="lin" valueType="num">
                                      <p:cBhvr>
                                        <p:cTn id="13" dur="4555"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1660"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1660" tmFilter="0, 0; 0.125,0.2665; 0.25,0.4; 0.375,0.465; 0.5,0.5;  0.625,0.535; 0.75,0.6; 0.875,0.7335; 1,1">
                                          <p:stCondLst>
                                            <p:cond delay="1660"/>
                                          </p:stCondLst>
                                        </p:cTn>
                                        <p:tgtEl>
                                          <p:spTgt spid="2"/>
                                        </p:tgtEl>
                                        <p:attrNameLst>
                                          <p:attrName>ppt_y</p:attrName>
                                        </p:attrNameLst>
                                      </p:cBhvr>
                                      <p:tavLst>
                                        <p:tav tm="0" fmla="#ppt_y-sin(pi*$)/9">
                                          <p:val>
                                            <p:fltVal val="0"/>
                                          </p:val>
                                        </p:tav>
                                        <p:tav tm="100000">
                                          <p:val>
                                            <p:fltVal val="1"/>
                                          </p:val>
                                        </p:tav>
                                      </p:tavLst>
                                    </p:anim>
                                    <p:anim calcmode="lin" valueType="num">
                                      <p:cBhvr>
                                        <p:cTn id="16" dur="830" tmFilter="0, 0; 0.125,0.2665; 0.25,0.4; 0.375,0.465; 0.5,0.5;  0.625,0.535; 0.75,0.6; 0.875,0.7335; 1,1">
                                          <p:stCondLst>
                                            <p:cond delay="3310"/>
                                          </p:stCondLst>
                                        </p:cTn>
                                        <p:tgtEl>
                                          <p:spTgt spid="2"/>
                                        </p:tgtEl>
                                        <p:attrNameLst>
                                          <p:attrName>ppt_y</p:attrName>
                                        </p:attrNameLst>
                                      </p:cBhvr>
                                      <p:tavLst>
                                        <p:tav tm="0" fmla="#ppt_y-sin(pi*$)/27">
                                          <p:val>
                                            <p:fltVal val="0"/>
                                          </p:val>
                                        </p:tav>
                                        <p:tav tm="100000">
                                          <p:val>
                                            <p:fltVal val="1"/>
                                          </p:val>
                                        </p:tav>
                                      </p:tavLst>
                                    </p:anim>
                                    <p:anim calcmode="lin" valueType="num">
                                      <p:cBhvr>
                                        <p:cTn id="17" dur="410" tmFilter="0, 0; 0.125,0.2665; 0.25,0.4; 0.375,0.465; 0.5,0.5;  0.625,0.535; 0.75,0.6; 0.875,0.7335; 1,1">
                                          <p:stCondLst>
                                            <p:cond delay="4140"/>
                                          </p:stCondLst>
                                        </p:cTn>
                                        <p:tgtEl>
                                          <p:spTgt spid="2"/>
                                        </p:tgtEl>
                                        <p:attrNameLst>
                                          <p:attrName>ppt_y</p:attrName>
                                        </p:attrNameLst>
                                      </p:cBhvr>
                                      <p:tavLst>
                                        <p:tav tm="0" fmla="#ppt_y-sin(pi*$)/81">
                                          <p:val>
                                            <p:fltVal val="0"/>
                                          </p:val>
                                        </p:tav>
                                        <p:tav tm="100000">
                                          <p:val>
                                            <p:fltVal val="1"/>
                                          </p:val>
                                        </p:tav>
                                      </p:tavLst>
                                    </p:anim>
                                    <p:animScale>
                                      <p:cBhvr>
                                        <p:cTn id="18" dur="65">
                                          <p:stCondLst>
                                            <p:cond delay="1625"/>
                                          </p:stCondLst>
                                        </p:cTn>
                                        <p:tgtEl>
                                          <p:spTgt spid="2"/>
                                        </p:tgtEl>
                                      </p:cBhvr>
                                      <p:to x="100000" y="60000"/>
                                    </p:animScale>
                                    <p:animScale>
                                      <p:cBhvr>
                                        <p:cTn id="19" dur="415" decel="50000">
                                          <p:stCondLst>
                                            <p:cond delay="1690"/>
                                          </p:stCondLst>
                                        </p:cTn>
                                        <p:tgtEl>
                                          <p:spTgt spid="2"/>
                                        </p:tgtEl>
                                      </p:cBhvr>
                                      <p:to x="100000" y="100000"/>
                                    </p:animScale>
                                    <p:animScale>
                                      <p:cBhvr>
                                        <p:cTn id="20" dur="65">
                                          <p:stCondLst>
                                            <p:cond delay="3280"/>
                                          </p:stCondLst>
                                        </p:cTn>
                                        <p:tgtEl>
                                          <p:spTgt spid="2"/>
                                        </p:tgtEl>
                                      </p:cBhvr>
                                      <p:to x="100000" y="80000"/>
                                    </p:animScale>
                                    <p:animScale>
                                      <p:cBhvr>
                                        <p:cTn id="21" dur="415" decel="50000">
                                          <p:stCondLst>
                                            <p:cond delay="3345"/>
                                          </p:stCondLst>
                                        </p:cTn>
                                        <p:tgtEl>
                                          <p:spTgt spid="2"/>
                                        </p:tgtEl>
                                      </p:cBhvr>
                                      <p:to x="100000" y="100000"/>
                                    </p:animScale>
                                    <p:animScale>
                                      <p:cBhvr>
                                        <p:cTn id="22" dur="65">
                                          <p:stCondLst>
                                            <p:cond delay="4105"/>
                                          </p:stCondLst>
                                        </p:cTn>
                                        <p:tgtEl>
                                          <p:spTgt spid="2"/>
                                        </p:tgtEl>
                                      </p:cBhvr>
                                      <p:to x="100000" y="90000"/>
                                    </p:animScale>
                                    <p:animScale>
                                      <p:cBhvr>
                                        <p:cTn id="23" dur="415" decel="50000">
                                          <p:stCondLst>
                                            <p:cond delay="4170"/>
                                          </p:stCondLst>
                                        </p:cTn>
                                        <p:tgtEl>
                                          <p:spTgt spid="2"/>
                                        </p:tgtEl>
                                      </p:cBhvr>
                                      <p:to x="100000" y="100000"/>
                                    </p:animScale>
                                    <p:animScale>
                                      <p:cBhvr>
                                        <p:cTn id="24" dur="65">
                                          <p:stCondLst>
                                            <p:cond delay="4520"/>
                                          </p:stCondLst>
                                        </p:cTn>
                                        <p:tgtEl>
                                          <p:spTgt spid="2"/>
                                        </p:tgtEl>
                                      </p:cBhvr>
                                      <p:to x="100000" y="95000"/>
                                    </p:animScale>
                                    <p:animScale>
                                      <p:cBhvr>
                                        <p:cTn id="25" dur="415" decel="50000">
                                          <p:stCondLst>
                                            <p:cond delay="4585"/>
                                          </p:stCondLst>
                                        </p:cTn>
                                        <p:tgtEl>
                                          <p:spTgt spid="2"/>
                                        </p:tgtEl>
                                      </p:cBhvr>
                                      <p:to x="100000" y="100000"/>
                                    </p:animScale>
                                  </p:childTnLst>
                                </p:cTn>
                              </p:par>
                            </p:childTnLst>
                          </p:cTn>
                        </p:par>
                        <p:par>
                          <p:cTn id="26" fill="hold" nodeType="afterGroup">
                            <p:stCondLst>
                              <p:cond delay="5000"/>
                            </p:stCondLst>
                            <p:childTnLst>
                              <p:par>
                                <p:cTn id="27" presetID="38" presetClass="entr" presetSubtype="0" accel="50000" fill="hold" nodeType="afterEffect">
                                  <p:stCondLst>
                                    <p:cond delay="0"/>
                                  </p:stCondLst>
                                  <p:iterate type="lt">
                                    <p:tmPct val="50000"/>
                                  </p:iterate>
                                  <p:childTnLst>
                                    <p:set>
                                      <p:cBhvr>
                                        <p:cTn id="28" dur="1" fill="hold">
                                          <p:stCondLst>
                                            <p:cond delay="0"/>
                                          </p:stCondLst>
                                        </p:cTn>
                                        <p:tgtEl>
                                          <p:spTgt spid="2">
                                            <p:txEl>
                                              <p:pRg st="0" end="0"/>
                                            </p:txEl>
                                          </p:spTgt>
                                        </p:tgtEl>
                                        <p:attrNameLst>
                                          <p:attrName>style.visibility</p:attrName>
                                        </p:attrNameLst>
                                      </p:cBhvr>
                                      <p:to>
                                        <p:strVal val="visible"/>
                                      </p:to>
                                    </p:set>
                                    <p:set>
                                      <p:cBhvr>
                                        <p:cTn id="29" dur="91" fill="hold">
                                          <p:stCondLst>
                                            <p:cond delay="0"/>
                                          </p:stCondLst>
                                        </p:cTn>
                                        <p:tgtEl>
                                          <p:spTgt spid="2">
                                            <p:txEl>
                                              <p:pRg st="0" end="0"/>
                                            </p:txEl>
                                          </p:spTgt>
                                        </p:tgtEl>
                                        <p:attrNameLst>
                                          <p:attrName>style.rotation</p:attrName>
                                        </p:attrNameLst>
                                      </p:cBhvr>
                                      <p:to>
                                        <p:strVal val="-45.0"/>
                                      </p:to>
                                    </p:set>
                                    <p:anim calcmode="lin" valueType="num">
                                      <p:cBhvr>
                                        <p:cTn id="30" dur="91" fill="hold">
                                          <p:stCondLst>
                                            <p:cond delay="91"/>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1" dur="91"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32" dur="31" decel="50000" autoRev="1" fill="hold">
                                          <p:stCondLst>
                                            <p:cond delay="91"/>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3" dur="27" fill="hold">
                                          <p:stCondLst>
                                            <p:cond delay="173"/>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34" fill="hold" nodeType="afterGroup">
                            <p:stCondLst>
                              <p:cond delay="19600"/>
                            </p:stCondLst>
                            <p:childTnLst>
                              <p:par>
                                <p:cTn id="35" presetID="38" presetClass="entr" presetSubtype="0" accel="50000" fill="hold" nodeType="afterEffect">
                                  <p:stCondLst>
                                    <p:cond delay="0"/>
                                  </p:stCondLst>
                                  <p:iterate type="lt">
                                    <p:tmPct val="50000"/>
                                  </p:iterate>
                                  <p:childTnLst>
                                    <p:set>
                                      <p:cBhvr>
                                        <p:cTn id="36" dur="1" fill="hold">
                                          <p:stCondLst>
                                            <p:cond delay="0"/>
                                          </p:stCondLst>
                                        </p:cTn>
                                        <p:tgtEl>
                                          <p:spTgt spid="2">
                                            <p:txEl>
                                              <p:pRg st="1" end="1"/>
                                            </p:txEl>
                                          </p:spTgt>
                                        </p:tgtEl>
                                        <p:attrNameLst>
                                          <p:attrName>style.visibility</p:attrName>
                                        </p:attrNameLst>
                                      </p:cBhvr>
                                      <p:to>
                                        <p:strVal val="visible"/>
                                      </p:to>
                                    </p:set>
                                    <p:set>
                                      <p:cBhvr>
                                        <p:cTn id="37" dur="91" fill="hold">
                                          <p:stCondLst>
                                            <p:cond delay="0"/>
                                          </p:stCondLst>
                                        </p:cTn>
                                        <p:tgtEl>
                                          <p:spTgt spid="2">
                                            <p:txEl>
                                              <p:pRg st="1" end="1"/>
                                            </p:txEl>
                                          </p:spTgt>
                                        </p:tgtEl>
                                        <p:attrNameLst>
                                          <p:attrName>style.rotation</p:attrName>
                                        </p:attrNameLst>
                                      </p:cBhvr>
                                      <p:to>
                                        <p:strVal val="-45.0"/>
                                      </p:to>
                                    </p:set>
                                    <p:anim calcmode="lin" valueType="num">
                                      <p:cBhvr>
                                        <p:cTn id="38" dur="91" fill="hold">
                                          <p:stCondLst>
                                            <p:cond delay="91"/>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39" dur="91"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40" dur="31" decel="50000" autoRev="1" fill="hold">
                                          <p:stCondLst>
                                            <p:cond delay="91"/>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41" dur="27" fill="hold">
                                          <p:stCondLst>
                                            <p:cond delay="173"/>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ox(out)">
                                      <p:cBhvr>
                                        <p:cTn id="46" dur="2000"/>
                                        <p:tgtEl>
                                          <p:spTgt spid="8"/>
                                        </p:tgtEl>
                                      </p:cBhvr>
                                    </p:animEffect>
                                  </p:childTnLst>
                                </p:cTn>
                              </p:par>
                            </p:childTnLst>
                          </p:cTn>
                        </p:par>
                        <p:par>
                          <p:cTn id="47" fill="hold" nodeType="afterGroup">
                            <p:stCondLst>
                              <p:cond delay="2000"/>
                            </p:stCondLst>
                            <p:childTnLst>
                              <p:par>
                                <p:cTn id="48" presetID="6" presetClass="entr" presetSubtype="32"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circle(out)">
                                      <p:cBhvr>
                                        <p:cTn id="50" dur="2000"/>
                                        <p:tgtEl>
                                          <p:spTgt spid="9"/>
                                        </p:tgtEl>
                                      </p:cBhvr>
                                    </p:animEffect>
                                  </p:childTnLst>
                                </p:cTn>
                              </p:par>
                            </p:childTnLst>
                          </p:cTn>
                        </p:par>
                        <p:par>
                          <p:cTn id="51" fill="hold" nodeType="afterGroup">
                            <p:stCondLst>
                              <p:cond delay="4000"/>
                            </p:stCondLst>
                            <p:childTnLst>
                              <p:par>
                                <p:cTn id="52" presetID="8" presetClass="entr" presetSubtype="3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amond(out)">
                                      <p:cBhvr>
                                        <p:cTn id="5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Huy_hieu_Doan.jpg"/>
          <p:cNvPicPr>
            <a:picLocks noChangeAspect="1"/>
          </p:cNvPicPr>
          <p:nvPr/>
        </p:nvPicPr>
        <p:blipFill>
          <a:blip r:embed="rId2" cstate="print"/>
          <a:srcRect/>
          <a:stretch>
            <a:fillRect/>
          </a:stretch>
        </p:blipFill>
        <p:spPr bwMode="auto">
          <a:xfrm>
            <a:off x="2114551" y="0"/>
            <a:ext cx="8415867" cy="6858000"/>
          </a:xfrm>
          <a:prstGeom prst="rect">
            <a:avLst/>
          </a:prstGeom>
          <a:noFill/>
          <a:ln w="9525">
            <a:noFill/>
            <a:miter lim="800000"/>
            <a:headEnd/>
            <a:tailEnd/>
          </a:ln>
        </p:spPr>
      </p:pic>
      <p:pic>
        <p:nvPicPr>
          <p:cNvPr id="35843" name="TextBox 2"/>
          <p:cNvPicPr>
            <a:picLocks noChangeArrowheads="1"/>
          </p:cNvPicPr>
          <p:nvPr/>
        </p:nvPicPr>
        <p:blipFill>
          <a:blip r:embed="rId3" cstate="print"/>
          <a:srcRect/>
          <a:stretch>
            <a:fillRect/>
          </a:stretch>
        </p:blipFill>
        <p:spPr bwMode="auto">
          <a:xfrm>
            <a:off x="2724152" y="0"/>
            <a:ext cx="7217833" cy="920750"/>
          </a:xfrm>
          <a:prstGeom prst="rect">
            <a:avLst/>
          </a:prstGeom>
          <a:noFill/>
          <a:ln w="9525">
            <a:solidFill>
              <a:schemeClr val="bg1"/>
            </a:solidFill>
            <a:miter lim="800000"/>
            <a:headEnd/>
            <a:tailEnd/>
          </a:ln>
        </p:spPr>
      </p:pic>
      <p:sp>
        <p:nvSpPr>
          <p:cNvPr id="35844" name="TextBox 5"/>
          <p:cNvSpPr txBox="1">
            <a:spLocks noChangeArrowheads="1"/>
          </p:cNvSpPr>
          <p:nvPr/>
        </p:nvSpPr>
        <p:spPr bwMode="auto">
          <a:xfrm>
            <a:off x="5232401" y="1571625"/>
            <a:ext cx="2857500" cy="369888"/>
          </a:xfrm>
          <a:prstGeom prst="rect">
            <a:avLst/>
          </a:prstGeom>
          <a:noFill/>
          <a:ln w="9525">
            <a:noFill/>
            <a:miter lim="800000"/>
            <a:headEnd/>
            <a:tailEnd/>
          </a:ln>
        </p:spPr>
        <p:txBody>
          <a:bodyPr>
            <a:spAutoFit/>
          </a:bodyPr>
          <a:lstStyle/>
          <a:p>
            <a:pPr>
              <a:spcBef>
                <a:spcPct val="0"/>
              </a:spcBef>
              <a:buClrTx/>
              <a:buFontTx/>
              <a:buNone/>
            </a:pPr>
            <a:endParaRPr lang="en-US" sz="1800">
              <a:effectLst/>
            </a:endParaRPr>
          </a:p>
        </p:txBody>
      </p:sp>
      <p:sp>
        <p:nvSpPr>
          <p:cNvPr id="8" name="Oval 7"/>
          <p:cNvSpPr/>
          <p:nvPr/>
        </p:nvSpPr>
        <p:spPr>
          <a:xfrm>
            <a:off x="374651" y="1571626"/>
            <a:ext cx="3429000" cy="107156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400" b="1" dirty="0" err="1">
                <a:solidFill>
                  <a:srgbClr val="0000FF"/>
                </a:solidFill>
                <a:effectLst/>
                <a:latin typeface="Arial" pitchFamily="34" charset="0"/>
              </a:rPr>
              <a:t>Học</a:t>
            </a:r>
            <a:r>
              <a:rPr lang="en-US" sz="2400" b="1" dirty="0">
                <a:solidFill>
                  <a:srgbClr val="0000FF"/>
                </a:solidFill>
                <a:effectLst/>
                <a:latin typeface="Arial" pitchFamily="34" charset="0"/>
              </a:rPr>
              <a:t> </a:t>
            </a:r>
            <a:r>
              <a:rPr lang="en-US" sz="2400" b="1" dirty="0" err="1">
                <a:solidFill>
                  <a:srgbClr val="0000FF"/>
                </a:solidFill>
                <a:effectLst/>
                <a:latin typeface="Arial" pitchFamily="34" charset="0"/>
              </a:rPr>
              <a:t>tập,làm</a:t>
            </a:r>
            <a:r>
              <a:rPr lang="en-US" sz="2400" b="1" dirty="0">
                <a:solidFill>
                  <a:srgbClr val="0000FF"/>
                </a:solidFill>
                <a:effectLst/>
                <a:latin typeface="Arial" pitchFamily="34" charset="0"/>
              </a:rPr>
              <a:t> </a:t>
            </a:r>
            <a:r>
              <a:rPr lang="en-US" sz="2400" b="1" dirty="0" err="1">
                <a:solidFill>
                  <a:srgbClr val="0000FF"/>
                </a:solidFill>
                <a:effectLst/>
                <a:latin typeface="Arial" pitchFamily="34" charset="0"/>
              </a:rPr>
              <a:t>theo</a:t>
            </a:r>
            <a:r>
              <a:rPr lang="en-US" sz="2400" b="1" dirty="0">
                <a:solidFill>
                  <a:srgbClr val="0000FF"/>
                </a:solidFill>
                <a:effectLst/>
                <a:latin typeface="Arial" pitchFamily="34" charset="0"/>
              </a:rPr>
              <a:t> </a:t>
            </a:r>
            <a:r>
              <a:rPr lang="en-US" sz="2400" b="1" dirty="0" err="1">
                <a:solidFill>
                  <a:srgbClr val="0000FF"/>
                </a:solidFill>
                <a:effectLst/>
                <a:latin typeface="Arial" pitchFamily="34" charset="0"/>
              </a:rPr>
              <a:t>những</a:t>
            </a:r>
            <a:r>
              <a:rPr lang="en-US" sz="2400" b="1" dirty="0">
                <a:solidFill>
                  <a:srgbClr val="0000FF"/>
                </a:solidFill>
                <a:effectLst/>
                <a:latin typeface="Arial" pitchFamily="34" charset="0"/>
              </a:rPr>
              <a:t> </a:t>
            </a:r>
            <a:r>
              <a:rPr lang="en-US" sz="2400" b="1" dirty="0" err="1">
                <a:solidFill>
                  <a:srgbClr val="0000FF"/>
                </a:solidFill>
                <a:effectLst/>
                <a:latin typeface="Arial" pitchFamily="34" charset="0"/>
              </a:rPr>
              <a:t>gì</a:t>
            </a:r>
            <a:endParaRPr lang="en-US" sz="2400" b="1" dirty="0">
              <a:solidFill>
                <a:srgbClr val="0000FF"/>
              </a:solidFill>
              <a:effectLst/>
              <a:latin typeface="Arial" pitchFamily="34" charset="0"/>
            </a:endParaRPr>
          </a:p>
        </p:txBody>
      </p:sp>
      <p:sp>
        <p:nvSpPr>
          <p:cNvPr id="11" name="Freeform 66"/>
          <p:cNvSpPr>
            <a:spLocks/>
          </p:cNvSpPr>
          <p:nvPr/>
        </p:nvSpPr>
        <p:spPr bwMode="gray">
          <a:xfrm rot="6268461" flipH="1">
            <a:off x="1134533" y="311150"/>
            <a:ext cx="1244600" cy="12446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28575">
            <a:solidFill>
              <a:srgbClr val="FFFF00"/>
            </a:solidFill>
            <a:prstDash val="solid"/>
            <a:round/>
            <a:headEnd/>
            <a:tailEnd/>
          </a:ln>
        </p:spPr>
        <p:txBody>
          <a:bodyPr/>
          <a:lstStyle/>
          <a:p>
            <a:pPr>
              <a:defRPr/>
            </a:pPr>
            <a:endParaRPr lang="en-US">
              <a:latin typeface="Arial" pitchFamily="34" charset="0"/>
              <a:cs typeface="Arial" pitchFamily="34" charset="0"/>
            </a:endParaRPr>
          </a:p>
        </p:txBody>
      </p:sp>
      <p:sp>
        <p:nvSpPr>
          <p:cNvPr id="12" name="Rounded Rectangle 11"/>
          <p:cNvSpPr/>
          <p:nvPr/>
        </p:nvSpPr>
        <p:spPr>
          <a:xfrm>
            <a:off x="1136652" y="4857750"/>
            <a:ext cx="3143249" cy="12144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000" b="1" dirty="0" err="1">
                <a:solidFill>
                  <a:srgbClr val="FF0000"/>
                </a:solidFill>
                <a:effectLst/>
                <a:latin typeface="Arial" pitchFamily="34" charset="0"/>
              </a:rPr>
              <a:t>Học</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tập</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tư</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tưởng</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Hồ</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Chí</a:t>
            </a:r>
            <a:r>
              <a:rPr lang="en-US" sz="2000" b="1" dirty="0">
                <a:solidFill>
                  <a:srgbClr val="FF0000"/>
                </a:solidFill>
                <a:effectLst/>
                <a:latin typeface="Arial" pitchFamily="34" charset="0"/>
              </a:rPr>
              <a:t> Minh </a:t>
            </a:r>
            <a:r>
              <a:rPr lang="en-US" sz="2000" b="1" dirty="0" err="1">
                <a:solidFill>
                  <a:srgbClr val="FF0000"/>
                </a:solidFill>
                <a:effectLst/>
                <a:latin typeface="Arial" pitchFamily="34" charset="0"/>
              </a:rPr>
              <a:t>về</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đạo</a:t>
            </a:r>
            <a:r>
              <a:rPr lang="en-US" sz="2000" b="1" dirty="0">
                <a:solidFill>
                  <a:srgbClr val="FF0000"/>
                </a:solidFill>
                <a:effectLst/>
                <a:latin typeface="Arial" pitchFamily="34" charset="0"/>
              </a:rPr>
              <a:t> </a:t>
            </a:r>
            <a:r>
              <a:rPr lang="en-US" sz="2000" b="1" dirty="0" err="1">
                <a:solidFill>
                  <a:srgbClr val="FF0000"/>
                </a:solidFill>
                <a:effectLst/>
                <a:latin typeface="Arial" pitchFamily="34" charset="0"/>
              </a:rPr>
              <a:t>đức</a:t>
            </a:r>
            <a:endParaRPr lang="en-US" sz="2000" b="1" dirty="0">
              <a:solidFill>
                <a:srgbClr val="FF0000"/>
              </a:solidFill>
              <a:effectLst/>
              <a:latin typeface="Arial" pitchFamily="34" charset="0"/>
            </a:endParaRPr>
          </a:p>
        </p:txBody>
      </p:sp>
      <p:sp>
        <p:nvSpPr>
          <p:cNvPr id="13" name="Rounded Rectangle 12"/>
          <p:cNvSpPr/>
          <p:nvPr/>
        </p:nvSpPr>
        <p:spPr>
          <a:xfrm>
            <a:off x="5041901" y="4000501"/>
            <a:ext cx="3333751" cy="100012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200" b="1" dirty="0" err="1">
                <a:solidFill>
                  <a:srgbClr val="FFFF00"/>
                </a:solidFill>
                <a:effectLst/>
                <a:latin typeface="Arial" pitchFamily="34" charset="0"/>
              </a:rPr>
              <a:t>Làm</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theo</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tấm</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gương</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Hồ</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Chí</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MInh</a:t>
            </a:r>
            <a:r>
              <a:rPr lang="en-US" sz="2200" b="1" dirty="0">
                <a:solidFill>
                  <a:srgbClr val="FFFF00"/>
                </a:solidFill>
                <a:effectLst/>
                <a:latin typeface="Arial" pitchFamily="34" charset="0"/>
              </a:rPr>
              <a:t>   </a:t>
            </a:r>
          </a:p>
        </p:txBody>
      </p:sp>
      <p:sp>
        <p:nvSpPr>
          <p:cNvPr id="14" name="Rounded Rectangle 13"/>
          <p:cNvSpPr/>
          <p:nvPr/>
        </p:nvSpPr>
        <p:spPr>
          <a:xfrm>
            <a:off x="7137401" y="1714500"/>
            <a:ext cx="4095751" cy="121443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400" b="1" dirty="0" err="1">
                <a:solidFill>
                  <a:srgbClr val="66FF99"/>
                </a:solidFill>
                <a:effectLst/>
                <a:latin typeface="Arial" pitchFamily="34" charset="0"/>
              </a:rPr>
              <a:t>Học</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tập,làm</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theo</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lời</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kêu</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gọi</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của</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Hồ</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Chí</a:t>
            </a:r>
            <a:r>
              <a:rPr lang="en-US" sz="2400" b="1" dirty="0">
                <a:solidFill>
                  <a:srgbClr val="66FF99"/>
                </a:solidFill>
                <a:effectLst/>
                <a:latin typeface="Arial" pitchFamily="34" charset="0"/>
              </a:rPr>
              <a:t> </a:t>
            </a:r>
            <a:r>
              <a:rPr lang="en-US" sz="2400" b="1" dirty="0" err="1">
                <a:solidFill>
                  <a:srgbClr val="66FF99"/>
                </a:solidFill>
                <a:effectLst/>
                <a:latin typeface="Arial" pitchFamily="34" charset="0"/>
              </a:rPr>
              <a:t>MInh</a:t>
            </a:r>
            <a:endParaRPr lang="en-US" sz="2400" b="1" dirty="0">
              <a:solidFill>
                <a:srgbClr val="66FF99"/>
              </a:solidFill>
              <a:effectLst/>
              <a:latin typeface="Arial" pitchFamily="34" charset="0"/>
            </a:endParaRPr>
          </a:p>
        </p:txBody>
      </p:sp>
      <p:sp>
        <p:nvSpPr>
          <p:cNvPr id="15" name="Freeform 66"/>
          <p:cNvSpPr>
            <a:spLocks/>
          </p:cNvSpPr>
          <p:nvPr/>
        </p:nvSpPr>
        <p:spPr bwMode="gray">
          <a:xfrm rot="3535693" flipH="1">
            <a:off x="-66674" y="2984500"/>
            <a:ext cx="2019300" cy="1708151"/>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28575">
            <a:solidFill>
              <a:srgbClr val="FFFF00"/>
            </a:solidFill>
            <a:prstDash val="solid"/>
            <a:round/>
            <a:headEnd/>
            <a:tailEnd/>
          </a:ln>
        </p:spPr>
        <p:txBody>
          <a:bodyPr/>
          <a:lstStyle/>
          <a:p>
            <a:pPr>
              <a:defRPr/>
            </a:pPr>
            <a:endParaRPr lang="en-US">
              <a:latin typeface="Arial" pitchFamily="34" charset="0"/>
              <a:cs typeface="Arial" pitchFamily="34" charset="0"/>
            </a:endParaRPr>
          </a:p>
        </p:txBody>
      </p:sp>
      <p:sp>
        <p:nvSpPr>
          <p:cNvPr id="16" name="Freeform 66"/>
          <p:cNvSpPr>
            <a:spLocks/>
          </p:cNvSpPr>
          <p:nvPr/>
        </p:nvSpPr>
        <p:spPr bwMode="gray">
          <a:xfrm rot="1751877" flipH="1">
            <a:off x="2334684" y="3054351"/>
            <a:ext cx="2692400" cy="12795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28575">
            <a:solidFill>
              <a:srgbClr val="FFFF00"/>
            </a:solidFill>
            <a:prstDash val="solid"/>
            <a:round/>
            <a:headEnd/>
            <a:tailEnd/>
          </a:ln>
        </p:spPr>
        <p:txBody>
          <a:bodyPr/>
          <a:lstStyle/>
          <a:p>
            <a:pPr>
              <a:defRPr/>
            </a:pPr>
            <a:endParaRPr lang="en-US">
              <a:latin typeface="Arial" pitchFamily="34" charset="0"/>
              <a:cs typeface="Arial" pitchFamily="34" charset="0"/>
            </a:endParaRPr>
          </a:p>
        </p:txBody>
      </p:sp>
      <p:sp>
        <p:nvSpPr>
          <p:cNvPr id="17" name="Freeform 66"/>
          <p:cNvSpPr>
            <a:spLocks/>
          </p:cNvSpPr>
          <p:nvPr/>
        </p:nvSpPr>
        <p:spPr bwMode="gray">
          <a:xfrm rot="20489460" flipH="1">
            <a:off x="4195233" y="1787526"/>
            <a:ext cx="2692400" cy="12795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28575">
            <a:solidFill>
              <a:srgbClr val="FFFF00"/>
            </a:solidFill>
            <a:prstDash val="solid"/>
            <a:round/>
            <a:headEnd/>
            <a:tailEnd/>
          </a:ln>
        </p:spPr>
        <p:txBody>
          <a:bodyPr/>
          <a:lstStyle/>
          <a:p>
            <a:pPr>
              <a:defRPr/>
            </a:pPr>
            <a:endParaRPr lang="en-US">
              <a:latin typeface="Arial" pitchFamily="34" charset="0"/>
              <a:cs typeface="Arial" pitchFamily="34" charset="0"/>
            </a:endParaRPr>
          </a:p>
        </p:txBody>
      </p:sp>
      <p:sp>
        <p:nvSpPr>
          <p:cNvPr id="9" name="Oval 8"/>
          <p:cNvSpPr/>
          <p:nvPr/>
        </p:nvSpPr>
        <p:spPr>
          <a:xfrm>
            <a:off x="4375136" y="2143116"/>
            <a:ext cx="3333773" cy="10715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38100" h="38100"/>
            </a:sp3d>
          </a:bodyPr>
          <a:lstStyle/>
          <a:p>
            <a:pPr algn="ctr" fontAlgn="auto">
              <a:spcBef>
                <a:spcPts val="0"/>
              </a:spcBef>
              <a:spcAft>
                <a:spcPts val="0"/>
              </a:spcAft>
              <a:buClrTx/>
              <a:buFontTx/>
              <a:buNone/>
              <a:defRPr/>
            </a:pPr>
            <a:r>
              <a:rPr lang="en-US" sz="2400" b="1" dirty="0" err="1">
                <a:solidFill>
                  <a:srgbClr val="7030A0"/>
                </a:solidFill>
                <a:effectLst/>
                <a:latin typeface="Arial" pitchFamily="34" charset="0"/>
              </a:rPr>
              <a:t>Học</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tập,làm</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theo</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như</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thế</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nào</a:t>
            </a:r>
            <a:endParaRPr lang="en-US" sz="2400" b="1" dirty="0">
              <a:solidFill>
                <a:srgbClr val="7030A0"/>
              </a:solidFill>
              <a:effectLst/>
              <a:latin typeface="Arial" pitchFamily="34" charset="0"/>
            </a:endParaRPr>
          </a:p>
        </p:txBody>
      </p:sp>
      <p:sp>
        <p:nvSpPr>
          <p:cNvPr id="18" name="Round Diagonal Corner Rectangle 17"/>
          <p:cNvSpPr/>
          <p:nvPr/>
        </p:nvSpPr>
        <p:spPr>
          <a:xfrm>
            <a:off x="469900" y="3571876"/>
            <a:ext cx="3048000" cy="1357313"/>
          </a:xfrm>
          <a:prstGeom prst="round2Diag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200" b="1" dirty="0" err="1">
                <a:solidFill>
                  <a:srgbClr val="66FF99"/>
                </a:solidFill>
                <a:effectLst/>
                <a:latin typeface="Arial" pitchFamily="34" charset="0"/>
              </a:rPr>
              <a:t>Học</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tập,làm</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theo</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với</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tinh</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thần</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tự</a:t>
            </a:r>
            <a:r>
              <a:rPr lang="en-US" sz="2200" b="1" dirty="0">
                <a:solidFill>
                  <a:srgbClr val="66FF99"/>
                </a:solidFill>
                <a:effectLst/>
                <a:latin typeface="Arial" pitchFamily="34" charset="0"/>
              </a:rPr>
              <a:t> </a:t>
            </a:r>
            <a:r>
              <a:rPr lang="en-US" sz="2200" b="1" dirty="0" err="1">
                <a:solidFill>
                  <a:srgbClr val="66FF99"/>
                </a:solidFill>
                <a:effectLst/>
                <a:latin typeface="Arial" pitchFamily="34" charset="0"/>
              </a:rPr>
              <a:t>giác</a:t>
            </a:r>
            <a:endParaRPr lang="en-US" sz="2200" b="1" dirty="0">
              <a:solidFill>
                <a:srgbClr val="66FF99"/>
              </a:solidFill>
              <a:effectLst/>
              <a:latin typeface="Arial" pitchFamily="34" charset="0"/>
            </a:endParaRPr>
          </a:p>
        </p:txBody>
      </p:sp>
      <p:sp>
        <p:nvSpPr>
          <p:cNvPr id="19" name="Round Diagonal Corner Rectangle 18"/>
          <p:cNvSpPr/>
          <p:nvPr/>
        </p:nvSpPr>
        <p:spPr>
          <a:xfrm>
            <a:off x="4851400" y="5286376"/>
            <a:ext cx="2667000" cy="1357313"/>
          </a:xfrm>
          <a:prstGeom prst="round2Diag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200" b="1" dirty="0" err="1">
                <a:solidFill>
                  <a:srgbClr val="FFFF00"/>
                </a:solidFill>
                <a:effectLst/>
                <a:latin typeface="Arial" pitchFamily="34" charset="0"/>
              </a:rPr>
              <a:t>Học</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tập,làm</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theo</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với</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thái</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độ</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nghiêm</a:t>
            </a:r>
            <a:r>
              <a:rPr lang="en-US" sz="2200" b="1" dirty="0">
                <a:solidFill>
                  <a:srgbClr val="FFFF00"/>
                </a:solidFill>
                <a:effectLst/>
                <a:latin typeface="Arial" pitchFamily="34" charset="0"/>
              </a:rPr>
              <a:t> </a:t>
            </a:r>
            <a:r>
              <a:rPr lang="en-US" sz="2200" b="1" dirty="0" err="1">
                <a:solidFill>
                  <a:srgbClr val="FFFF00"/>
                </a:solidFill>
                <a:effectLst/>
                <a:latin typeface="Arial" pitchFamily="34" charset="0"/>
              </a:rPr>
              <a:t>túc</a:t>
            </a:r>
            <a:endParaRPr lang="en-US" sz="2200" b="1" dirty="0">
              <a:solidFill>
                <a:srgbClr val="FFFF00"/>
              </a:solidFill>
              <a:effectLst/>
              <a:latin typeface="Arial" pitchFamily="34" charset="0"/>
            </a:endParaRPr>
          </a:p>
        </p:txBody>
      </p:sp>
      <p:sp>
        <p:nvSpPr>
          <p:cNvPr id="20" name="Round Diagonal Corner Rectangle 19"/>
          <p:cNvSpPr/>
          <p:nvPr/>
        </p:nvSpPr>
        <p:spPr>
          <a:xfrm>
            <a:off x="9232901" y="4000500"/>
            <a:ext cx="2857500" cy="1214438"/>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200" b="1" dirty="0" err="1">
                <a:solidFill>
                  <a:srgbClr val="00B0F0"/>
                </a:solidFill>
                <a:effectLst/>
                <a:latin typeface="Arial" pitchFamily="34" charset="0"/>
              </a:rPr>
              <a:t>Học</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tập</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làm</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theo</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với</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mục</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đích</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đúng</a:t>
            </a:r>
            <a:r>
              <a:rPr lang="en-US" sz="2200" b="1" dirty="0">
                <a:solidFill>
                  <a:srgbClr val="00B0F0"/>
                </a:solidFill>
                <a:effectLst/>
                <a:latin typeface="Arial" pitchFamily="34" charset="0"/>
              </a:rPr>
              <a:t> </a:t>
            </a:r>
            <a:r>
              <a:rPr lang="en-US" sz="2200" b="1" dirty="0" err="1">
                <a:solidFill>
                  <a:srgbClr val="00B0F0"/>
                </a:solidFill>
                <a:effectLst/>
                <a:latin typeface="Arial" pitchFamily="34" charset="0"/>
              </a:rPr>
              <a:t>đắn</a:t>
            </a:r>
            <a:endParaRPr lang="en-US" sz="2200" b="1" dirty="0">
              <a:solidFill>
                <a:srgbClr val="00B0F0"/>
              </a:solidFill>
              <a:effectLst/>
              <a:latin typeface="Arial" pitchFamily="34" charset="0"/>
            </a:endParaRPr>
          </a:p>
        </p:txBody>
      </p:sp>
      <p:sp>
        <p:nvSpPr>
          <p:cNvPr id="21" name="Freeform 66"/>
          <p:cNvSpPr>
            <a:spLocks/>
          </p:cNvSpPr>
          <p:nvPr/>
        </p:nvSpPr>
        <p:spPr bwMode="gray">
          <a:xfrm rot="7560291" flipH="1">
            <a:off x="2328069" y="2349765"/>
            <a:ext cx="1547813" cy="1242484"/>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3399"/>
          </a:solidFill>
          <a:ln w="28575">
            <a:solidFill>
              <a:srgbClr val="7030A0"/>
            </a:solidFill>
            <a:prstDash val="solid"/>
            <a:round/>
            <a:headEnd/>
            <a:tailEnd/>
          </a:ln>
        </p:spPr>
        <p:txBody>
          <a:bodyPr/>
          <a:lstStyle/>
          <a:p>
            <a:pPr>
              <a:defRPr/>
            </a:pPr>
            <a:endParaRPr lang="en-US">
              <a:latin typeface="Arial" pitchFamily="34" charset="0"/>
              <a:cs typeface="Arial" pitchFamily="34" charset="0"/>
            </a:endParaRPr>
          </a:p>
        </p:txBody>
      </p:sp>
      <p:sp>
        <p:nvSpPr>
          <p:cNvPr id="22" name="Freeform 66"/>
          <p:cNvSpPr>
            <a:spLocks/>
          </p:cNvSpPr>
          <p:nvPr/>
        </p:nvSpPr>
        <p:spPr bwMode="gray">
          <a:xfrm rot="4024207" flipH="1">
            <a:off x="4897702" y="3744119"/>
            <a:ext cx="1795462" cy="12446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3399"/>
          </a:solidFill>
          <a:ln w="28575">
            <a:solidFill>
              <a:srgbClr val="7030A0"/>
            </a:solidFill>
            <a:prstDash val="solid"/>
            <a:round/>
            <a:headEnd/>
            <a:tailEnd/>
          </a:ln>
        </p:spPr>
        <p:txBody>
          <a:bodyPr/>
          <a:lstStyle/>
          <a:p>
            <a:pPr>
              <a:defRPr/>
            </a:pPr>
            <a:endParaRPr lang="en-US">
              <a:latin typeface="Arial" pitchFamily="34" charset="0"/>
              <a:cs typeface="Arial" pitchFamily="34" charset="0"/>
            </a:endParaRPr>
          </a:p>
        </p:txBody>
      </p:sp>
      <p:sp>
        <p:nvSpPr>
          <p:cNvPr id="23" name="Freeform 66"/>
          <p:cNvSpPr>
            <a:spLocks/>
          </p:cNvSpPr>
          <p:nvPr/>
        </p:nvSpPr>
        <p:spPr bwMode="gray">
          <a:xfrm rot="1932784" flipH="1">
            <a:off x="6893985" y="3505200"/>
            <a:ext cx="2527300" cy="93345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3399"/>
          </a:solidFill>
          <a:ln w="28575">
            <a:solidFill>
              <a:srgbClr val="7030A0"/>
            </a:solidFill>
            <a:prstDash val="solid"/>
            <a:round/>
            <a:headEnd/>
            <a:tailEnd/>
          </a:ln>
        </p:spPr>
        <p:txBody>
          <a:bodyPr/>
          <a:lstStyle/>
          <a:p>
            <a:pPr>
              <a:defRPr/>
            </a:pPr>
            <a:endParaRPr lang="en-US">
              <a:latin typeface="Arial" pitchFamily="34" charset="0"/>
              <a:cs typeface="Arial" pitchFamily="34" charset="0"/>
            </a:endParaRPr>
          </a:p>
        </p:txBody>
      </p:sp>
      <p:sp>
        <p:nvSpPr>
          <p:cNvPr id="24" name="Freeform 66"/>
          <p:cNvSpPr>
            <a:spLocks/>
          </p:cNvSpPr>
          <p:nvPr/>
        </p:nvSpPr>
        <p:spPr bwMode="gray">
          <a:xfrm rot="3085006" flipH="1">
            <a:off x="5077091" y="1001449"/>
            <a:ext cx="1087437" cy="1056217"/>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28575">
            <a:solidFill>
              <a:srgbClr val="FFFF00"/>
            </a:solidFill>
            <a:prstDash val="solid"/>
            <a:round/>
            <a:headEnd/>
            <a:tailEnd/>
          </a:ln>
        </p:spPr>
        <p:txBody>
          <a:bodyPr/>
          <a:lstStyle/>
          <a:p>
            <a:pPr>
              <a:defRPr/>
            </a:pPr>
            <a:endParaRPr lang="en-US">
              <a:latin typeface="Arial" pitchFamily="34" charset="0"/>
              <a:cs typeface="Arial" pitchFamily="34" charset="0"/>
            </a:endParaRPr>
          </a:p>
        </p:txBody>
      </p:sp>
      <p:sp>
        <p:nvSpPr>
          <p:cNvPr id="10" name="Oval 9"/>
          <p:cNvSpPr/>
          <p:nvPr/>
        </p:nvSpPr>
        <p:spPr>
          <a:xfrm>
            <a:off x="9232901" y="1785938"/>
            <a:ext cx="2571751" cy="10715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400" b="1" dirty="0" err="1">
                <a:solidFill>
                  <a:srgbClr val="FF0000"/>
                </a:solidFill>
                <a:effectLst/>
                <a:latin typeface="Arial" pitchFamily="34" charset="0"/>
              </a:rPr>
              <a:t>Học</a:t>
            </a:r>
            <a:r>
              <a:rPr lang="en-US" sz="2400" b="1" dirty="0">
                <a:solidFill>
                  <a:srgbClr val="FF0000"/>
                </a:solidFill>
                <a:effectLst/>
                <a:latin typeface="Arial" pitchFamily="34" charset="0"/>
              </a:rPr>
              <a:t> </a:t>
            </a:r>
            <a:r>
              <a:rPr lang="en-US" sz="2400" b="1" dirty="0" err="1">
                <a:solidFill>
                  <a:srgbClr val="FF0000"/>
                </a:solidFill>
                <a:effectLst/>
                <a:latin typeface="Arial" pitchFamily="34" charset="0"/>
              </a:rPr>
              <a:t>để</a:t>
            </a:r>
            <a:r>
              <a:rPr lang="en-US" sz="2400" b="1" dirty="0">
                <a:solidFill>
                  <a:srgbClr val="FF0000"/>
                </a:solidFill>
                <a:effectLst/>
                <a:latin typeface="Arial" pitchFamily="34" charset="0"/>
              </a:rPr>
              <a:t> </a:t>
            </a:r>
            <a:r>
              <a:rPr lang="en-US" sz="2400" b="1" dirty="0" err="1">
                <a:solidFill>
                  <a:srgbClr val="FF0000"/>
                </a:solidFill>
                <a:effectLst/>
                <a:latin typeface="Arial" pitchFamily="34" charset="0"/>
              </a:rPr>
              <a:t>làm</a:t>
            </a:r>
            <a:r>
              <a:rPr lang="en-US" sz="2400" b="1" dirty="0">
                <a:solidFill>
                  <a:srgbClr val="FF0000"/>
                </a:solidFill>
                <a:effectLst/>
                <a:latin typeface="Arial" pitchFamily="34" charset="0"/>
              </a:rPr>
              <a:t> </a:t>
            </a:r>
            <a:r>
              <a:rPr lang="en-US" sz="2400" b="1" dirty="0" err="1">
                <a:solidFill>
                  <a:srgbClr val="FF0000"/>
                </a:solidFill>
                <a:effectLst/>
                <a:latin typeface="Arial" pitchFamily="34" charset="0"/>
              </a:rPr>
              <a:t>gì</a:t>
            </a:r>
            <a:endParaRPr lang="en-US" sz="2400" b="1" dirty="0">
              <a:solidFill>
                <a:srgbClr val="FF0000"/>
              </a:solidFill>
              <a:effectLst/>
              <a:latin typeface="Arial" pitchFamily="34" charset="0"/>
            </a:endParaRPr>
          </a:p>
        </p:txBody>
      </p:sp>
      <p:sp>
        <p:nvSpPr>
          <p:cNvPr id="25" name="Freeform 66"/>
          <p:cNvSpPr>
            <a:spLocks/>
          </p:cNvSpPr>
          <p:nvPr/>
        </p:nvSpPr>
        <p:spPr bwMode="gray">
          <a:xfrm rot="1001089" flipH="1">
            <a:off x="7948084" y="1016000"/>
            <a:ext cx="1659467" cy="93345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F0"/>
          </a:solidFill>
          <a:ln w="28575">
            <a:solidFill>
              <a:srgbClr val="FFFF00"/>
            </a:solidFill>
            <a:prstDash val="solid"/>
            <a:round/>
            <a:headEnd/>
            <a:tailEnd/>
          </a:ln>
        </p:spPr>
        <p:txBody>
          <a:bodyPr/>
          <a:lstStyle/>
          <a:p>
            <a:pPr>
              <a:defRPr/>
            </a:pPr>
            <a:endParaRPr lang="en-US">
              <a:latin typeface="Arial" pitchFamily="34" charset="0"/>
              <a:cs typeface="Arial" pitchFamily="34" charset="0"/>
            </a:endParaRPr>
          </a:p>
        </p:txBody>
      </p:sp>
      <p:sp>
        <p:nvSpPr>
          <p:cNvPr id="26" name="Rectangle 25"/>
          <p:cNvSpPr/>
          <p:nvPr/>
        </p:nvSpPr>
        <p:spPr>
          <a:xfrm>
            <a:off x="946152" y="1357313"/>
            <a:ext cx="3524249" cy="1143000"/>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400" b="1" dirty="0" err="1">
                <a:solidFill>
                  <a:srgbClr val="FFFF00"/>
                </a:solidFill>
                <a:effectLst/>
                <a:latin typeface="Arial" pitchFamily="34" charset="0"/>
              </a:rPr>
              <a:t>Tu</a:t>
            </a:r>
            <a:r>
              <a:rPr lang="en-US" sz="2400" b="1" dirty="0">
                <a:solidFill>
                  <a:srgbClr val="FFFF00"/>
                </a:solidFill>
                <a:effectLst/>
                <a:latin typeface="Arial" pitchFamily="34" charset="0"/>
              </a:rPr>
              <a:t> </a:t>
            </a:r>
            <a:r>
              <a:rPr lang="en-US" sz="2400" b="1" dirty="0" err="1">
                <a:solidFill>
                  <a:srgbClr val="FFFF00"/>
                </a:solidFill>
                <a:effectLst/>
                <a:latin typeface="Arial" pitchFamily="34" charset="0"/>
              </a:rPr>
              <a:t>dưỡng</a:t>
            </a:r>
            <a:r>
              <a:rPr lang="en-US" sz="2400" b="1" dirty="0">
                <a:solidFill>
                  <a:srgbClr val="FFFF00"/>
                </a:solidFill>
                <a:effectLst/>
                <a:latin typeface="Arial" pitchFamily="34" charset="0"/>
              </a:rPr>
              <a:t> ,</a:t>
            </a:r>
            <a:r>
              <a:rPr lang="en-US" sz="2400" b="1" dirty="0" err="1">
                <a:solidFill>
                  <a:srgbClr val="FFFF00"/>
                </a:solidFill>
                <a:effectLst/>
                <a:latin typeface="Arial" pitchFamily="34" charset="0"/>
              </a:rPr>
              <a:t>rèn</a:t>
            </a:r>
            <a:r>
              <a:rPr lang="en-US" sz="2400" b="1" dirty="0">
                <a:solidFill>
                  <a:srgbClr val="FFFF00"/>
                </a:solidFill>
                <a:effectLst/>
                <a:latin typeface="Arial" pitchFamily="34" charset="0"/>
              </a:rPr>
              <a:t> </a:t>
            </a:r>
            <a:r>
              <a:rPr lang="en-US" sz="2400" b="1" dirty="0" err="1">
                <a:solidFill>
                  <a:srgbClr val="FFFF00"/>
                </a:solidFill>
                <a:effectLst/>
                <a:latin typeface="Arial" pitchFamily="34" charset="0"/>
              </a:rPr>
              <a:t>luyện</a:t>
            </a:r>
            <a:r>
              <a:rPr lang="en-US" sz="2400" b="1" dirty="0">
                <a:solidFill>
                  <a:srgbClr val="FFFF00"/>
                </a:solidFill>
                <a:effectLst/>
                <a:latin typeface="Arial" pitchFamily="34" charset="0"/>
              </a:rPr>
              <a:t> </a:t>
            </a:r>
            <a:r>
              <a:rPr lang="en-US" sz="2400" b="1" dirty="0" err="1">
                <a:solidFill>
                  <a:srgbClr val="FFFF00"/>
                </a:solidFill>
                <a:effectLst/>
                <a:latin typeface="Arial" pitchFamily="34" charset="0"/>
              </a:rPr>
              <a:t>bản</a:t>
            </a:r>
            <a:r>
              <a:rPr lang="en-US" sz="2400" b="1" dirty="0">
                <a:solidFill>
                  <a:srgbClr val="FFFF00"/>
                </a:solidFill>
                <a:effectLst/>
                <a:latin typeface="Arial" pitchFamily="34" charset="0"/>
              </a:rPr>
              <a:t> </a:t>
            </a:r>
            <a:r>
              <a:rPr lang="en-US" sz="2400" b="1" dirty="0" err="1">
                <a:solidFill>
                  <a:srgbClr val="FFFF00"/>
                </a:solidFill>
                <a:effectLst/>
                <a:latin typeface="Arial" pitchFamily="34" charset="0"/>
              </a:rPr>
              <a:t>thân</a:t>
            </a:r>
            <a:r>
              <a:rPr lang="en-US" sz="2400" b="1" dirty="0">
                <a:solidFill>
                  <a:srgbClr val="FFFF00"/>
                </a:solidFill>
                <a:effectLst/>
                <a:latin typeface="Arial" pitchFamily="34" charset="0"/>
              </a:rPr>
              <a:t>,</a:t>
            </a:r>
          </a:p>
        </p:txBody>
      </p:sp>
      <p:sp>
        <p:nvSpPr>
          <p:cNvPr id="27" name="Rectangle 26"/>
          <p:cNvSpPr/>
          <p:nvPr/>
        </p:nvSpPr>
        <p:spPr>
          <a:xfrm>
            <a:off x="1422401" y="4071938"/>
            <a:ext cx="3714751" cy="10715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r>
              <a:rPr lang="en-US" sz="2400" b="1" dirty="0" err="1">
                <a:solidFill>
                  <a:srgbClr val="7030A0"/>
                </a:solidFill>
                <a:effectLst/>
                <a:latin typeface="Arial" pitchFamily="34" charset="0"/>
              </a:rPr>
              <a:t>Giúp</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ích</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cho</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đất</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nước,xã</a:t>
            </a:r>
            <a:r>
              <a:rPr lang="en-US" sz="2400" b="1" dirty="0">
                <a:solidFill>
                  <a:srgbClr val="7030A0"/>
                </a:solidFill>
                <a:effectLst/>
                <a:latin typeface="Arial" pitchFamily="34" charset="0"/>
              </a:rPr>
              <a:t> </a:t>
            </a:r>
            <a:r>
              <a:rPr lang="en-US" sz="2400" b="1" dirty="0" err="1">
                <a:solidFill>
                  <a:srgbClr val="7030A0"/>
                </a:solidFill>
                <a:effectLst/>
                <a:latin typeface="Arial" pitchFamily="34" charset="0"/>
              </a:rPr>
              <a:t>hội</a:t>
            </a:r>
            <a:endParaRPr lang="en-US" sz="2400" b="1" dirty="0">
              <a:solidFill>
                <a:srgbClr val="7030A0"/>
              </a:solidFill>
              <a:effectLst/>
              <a:latin typeface="Arial" pitchFamily="34" charset="0"/>
            </a:endParaRPr>
          </a:p>
        </p:txBody>
      </p:sp>
      <p:sp>
        <p:nvSpPr>
          <p:cNvPr id="28" name="Rectangle 27"/>
          <p:cNvSpPr/>
          <p:nvPr/>
        </p:nvSpPr>
        <p:spPr>
          <a:xfrm>
            <a:off x="8185151" y="4786313"/>
            <a:ext cx="3429000" cy="1428750"/>
          </a:xfrm>
          <a:prstGeom prst="rect">
            <a:avLst/>
          </a:prstGeom>
          <a:solidFill>
            <a:srgbClr val="66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buClrTx/>
              <a:buFontTx/>
              <a:buNone/>
              <a:defRPr/>
            </a:pPr>
            <a:r>
              <a:rPr lang="en-US" sz="2000" b="1">
                <a:solidFill>
                  <a:schemeClr val="tx1"/>
                </a:solidFill>
                <a:effectLst/>
                <a:latin typeface="Arial" pitchFamily="34" charset="0"/>
              </a:rPr>
              <a:t>Nâng cao hiểu biết cho mình ,đồng thời tuyên truyền cho người khác</a:t>
            </a:r>
          </a:p>
        </p:txBody>
      </p:sp>
      <p:sp>
        <p:nvSpPr>
          <p:cNvPr id="30" name="Freeform 65"/>
          <p:cNvSpPr>
            <a:spLocks/>
          </p:cNvSpPr>
          <p:nvPr/>
        </p:nvSpPr>
        <p:spPr bwMode="gray">
          <a:xfrm rot="870170">
            <a:off x="4832351" y="1790700"/>
            <a:ext cx="4000500" cy="8382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66FF"/>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
        <p:nvSpPr>
          <p:cNvPr id="31" name="Freeform 65"/>
          <p:cNvSpPr>
            <a:spLocks/>
          </p:cNvSpPr>
          <p:nvPr/>
        </p:nvSpPr>
        <p:spPr bwMode="gray">
          <a:xfrm rot="-947588">
            <a:off x="5403851" y="3178175"/>
            <a:ext cx="4000500" cy="8382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66FF"/>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
        <p:nvSpPr>
          <p:cNvPr id="32" name="Freeform 65"/>
          <p:cNvSpPr>
            <a:spLocks/>
          </p:cNvSpPr>
          <p:nvPr/>
        </p:nvSpPr>
        <p:spPr bwMode="gray">
          <a:xfrm rot="-3849001">
            <a:off x="9944101" y="3333221"/>
            <a:ext cx="1733550" cy="1115484"/>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66FF"/>
          </a:solidFill>
          <a:ln w="28575">
            <a:solidFill>
              <a:srgbClr val="FF0000"/>
            </a:solidFill>
            <a:prstDash val="solid"/>
            <a:round/>
            <a:headEnd/>
            <a:tailEnd/>
          </a:ln>
        </p:spPr>
        <p:txBody>
          <a:bodyPr/>
          <a:lstStyle/>
          <a:p>
            <a:pPr>
              <a:defRPr/>
            </a:pPr>
            <a:endParaRPr lang="en-US">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ppt_x</p:attrName>
                                        </p:attrNameLst>
                                      </p:cBhvr>
                                      <p:tavLst>
                                        <p:tav tm="0">
                                          <p:val>
                                            <p:strVal val="#ppt_x-.2"/>
                                          </p:val>
                                        </p:tav>
                                        <p:tav tm="100000">
                                          <p:val>
                                            <p:strVal val="#ppt_x"/>
                                          </p:val>
                                        </p:tav>
                                      </p:tavLst>
                                    </p:anim>
                                    <p:anim calcmode="lin" valueType="num">
                                      <p:cBhvr>
                                        <p:cTn id="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ppt_x</p:attrName>
                                        </p:attrNameLst>
                                      </p:cBhvr>
                                      <p:tavLst>
                                        <p:tav tm="0">
                                          <p:val>
                                            <p:strVal val="#ppt_x-.2"/>
                                          </p:val>
                                        </p:tav>
                                        <p:tav tm="100000">
                                          <p:val>
                                            <p:strVal val="#ppt_x"/>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ppt_x</p:attrName>
                                        </p:attrNameLst>
                                      </p:cBhvr>
                                      <p:tavLst>
                                        <p:tav tm="0">
                                          <p:val>
                                            <p:strVal val="#ppt_x-.2"/>
                                          </p:val>
                                        </p:tav>
                                        <p:tav tm="100000">
                                          <p:val>
                                            <p:strVal val="#ppt_x"/>
                                          </p:val>
                                        </p:tav>
                                      </p:tavLst>
                                    </p:anim>
                                    <p:anim calcmode="lin" valueType="num">
                                      <p:cBhvr>
                                        <p:cTn id="30"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6"/>
                                        </p:tgtEl>
                                      </p:cBhvr>
                                    </p:animEffect>
                                  </p:childTnLst>
                                </p:cTn>
                              </p:par>
                              <p:par>
                                <p:cTn id="32" presetID="2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ppt_x</p:attrName>
                                        </p:attrNameLst>
                                      </p:cBhvr>
                                      <p:tavLst>
                                        <p:tav tm="0">
                                          <p:val>
                                            <p:strVal val="#ppt_x-.2"/>
                                          </p:val>
                                        </p:tav>
                                        <p:tav tm="100000">
                                          <p:val>
                                            <p:strVal val="#ppt_x"/>
                                          </p:val>
                                        </p:tav>
                                      </p:tavLst>
                                    </p:anim>
                                    <p:anim calcmode="lin" valueType="num">
                                      <p:cBhvr>
                                        <p:cTn id="35"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36" dur="1000"/>
                                        <p:tgtEl>
                                          <p:spTgt spid="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0" presetClass="entr" presetSubtype="0" decel="10000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0" fill="hold"/>
                                        <p:tgtEl>
                                          <p:spTgt spid="17"/>
                                        </p:tgtEl>
                                        <p:attrNameLst>
                                          <p:attrName>ppt_w</p:attrName>
                                        </p:attrNameLst>
                                      </p:cBhvr>
                                      <p:tavLst>
                                        <p:tav tm="0">
                                          <p:val>
                                            <p:strVal val="#ppt_w+.3"/>
                                          </p:val>
                                        </p:tav>
                                        <p:tav tm="100000">
                                          <p:val>
                                            <p:strVal val="#ppt_w"/>
                                          </p:val>
                                        </p:tav>
                                      </p:tavLst>
                                    </p:anim>
                                    <p:anim calcmode="lin" valueType="num">
                                      <p:cBhvr>
                                        <p:cTn id="42" dur="1000" fill="hold"/>
                                        <p:tgtEl>
                                          <p:spTgt spid="17"/>
                                        </p:tgtEl>
                                        <p:attrNameLst>
                                          <p:attrName>ppt_h</p:attrName>
                                        </p:attrNameLst>
                                      </p:cBhvr>
                                      <p:tavLst>
                                        <p:tav tm="0">
                                          <p:val>
                                            <p:strVal val="#ppt_h"/>
                                          </p:val>
                                        </p:tav>
                                        <p:tav tm="100000">
                                          <p:val>
                                            <p:strVal val="#ppt_h"/>
                                          </p:val>
                                        </p:tav>
                                      </p:tavLst>
                                    </p:anim>
                                    <p:animEffect transition="in" filter="fade">
                                      <p:cBhvr>
                                        <p:cTn id="43" dur="1000"/>
                                        <p:tgtEl>
                                          <p:spTgt spid="17"/>
                                        </p:tgtEl>
                                      </p:cBhvr>
                                    </p:animEffect>
                                  </p:childTnLst>
                                </p:cTn>
                              </p:par>
                              <p:par>
                                <p:cTn id="44" presetID="50" presetClass="entr" presetSubtype="0" decel="10000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1000" fill="hold"/>
                                        <p:tgtEl>
                                          <p:spTgt spid="14"/>
                                        </p:tgtEl>
                                        <p:attrNameLst>
                                          <p:attrName>ppt_w</p:attrName>
                                        </p:attrNameLst>
                                      </p:cBhvr>
                                      <p:tavLst>
                                        <p:tav tm="0">
                                          <p:val>
                                            <p:strVal val="#ppt_w+.3"/>
                                          </p:val>
                                        </p:tav>
                                        <p:tav tm="100000">
                                          <p:val>
                                            <p:strVal val="#ppt_w"/>
                                          </p:val>
                                        </p:tav>
                                      </p:tavLst>
                                    </p:anim>
                                    <p:anim calcmode="lin" valueType="num">
                                      <p:cBhvr>
                                        <p:cTn id="47" dur="1000" fill="hold"/>
                                        <p:tgtEl>
                                          <p:spTgt spid="14"/>
                                        </p:tgtEl>
                                        <p:attrNameLst>
                                          <p:attrName>ppt_h</p:attrName>
                                        </p:attrNameLst>
                                      </p:cBhvr>
                                      <p:tavLst>
                                        <p:tav tm="0">
                                          <p:val>
                                            <p:strVal val="#ppt_h"/>
                                          </p:val>
                                        </p:tav>
                                        <p:tav tm="100000">
                                          <p:val>
                                            <p:strVal val="#ppt_h"/>
                                          </p:val>
                                        </p:tav>
                                      </p:tavLst>
                                    </p:anim>
                                    <p:animEffect transition="in" filter="fade">
                                      <p:cBhvr>
                                        <p:cTn id="48" dur="1000"/>
                                        <p:tgtEl>
                                          <p:spTgt spid="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xit" presetSubtype="4" fill="hold" nodeType="clickEffect">
                                  <p:stCondLst>
                                    <p:cond delay="0"/>
                                  </p:stCondLst>
                                  <p:childTnLst>
                                    <p:animEffect transition="out" filter="slide(fromBottom)">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12" presetClass="exit" presetSubtype="4" fill="hold" grpId="1" nodeType="withEffect">
                                  <p:stCondLst>
                                    <p:cond delay="0"/>
                                  </p:stCondLst>
                                  <p:childTnLst>
                                    <p:animEffect transition="out" filter="slide(fromBottom)">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12" presetClass="exit" presetSubtype="4" fill="hold" nodeType="withEffect">
                                  <p:stCondLst>
                                    <p:cond delay="0"/>
                                  </p:stCondLst>
                                  <p:childTnLst>
                                    <p:animEffect transition="out" filter="slide(fromBottom)">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12" presetClass="exit" presetSubtype="4" fill="hold" grpId="1" nodeType="withEffect">
                                  <p:stCondLst>
                                    <p:cond delay="0"/>
                                  </p:stCondLst>
                                  <p:childTnLst>
                                    <p:animEffect transition="out" filter="slide(fromBottom)">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2" presetClass="exit" presetSubtype="4" fill="hold" nodeType="withEffect">
                                  <p:stCondLst>
                                    <p:cond delay="0"/>
                                  </p:stCondLst>
                                  <p:childTnLst>
                                    <p:animEffect transition="out" filter="slide(fromBottom)">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par>
                                <p:cTn id="66" presetID="12" presetClass="exit" presetSubtype="4" fill="hold" grpId="1" nodeType="withEffect">
                                  <p:stCondLst>
                                    <p:cond delay="0"/>
                                  </p:stCondLst>
                                  <p:childTnLst>
                                    <p:animEffect transition="out" filter="slide(fromBottom)">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2" presetClass="exit" presetSubtype="4" fill="hold" nodeType="withEffect">
                                  <p:stCondLst>
                                    <p:cond delay="0"/>
                                  </p:stCondLst>
                                  <p:childTnLst>
                                    <p:animEffect transition="out" filter="slide(fromBottom)">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2" presetClass="exit" presetSubtype="4" fill="hold" grpId="1" nodeType="withEffect">
                                  <p:stCondLst>
                                    <p:cond delay="0"/>
                                  </p:stCondLst>
                                  <p:childTnLst>
                                    <p:animEffect transition="out" filter="slide(fromBottom)">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43" presetClass="entr" presetSubtype="0"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
                                        <p:tgtEl>
                                          <p:spTgt spid="24"/>
                                        </p:tgtEl>
                                      </p:cBhvr>
                                    </p:animEffect>
                                    <p:anim calcmode="lin" valueType="num">
                                      <p:cBhvr>
                                        <p:cTn id="80" dur="400" fill="hold"/>
                                        <p:tgtEl>
                                          <p:spTgt spid="24"/>
                                        </p:tgtEl>
                                        <p:attrNameLst>
                                          <p:attrName>ppt_x</p:attrName>
                                        </p:attrNameLst>
                                      </p:cBhvr>
                                      <p:tavLst>
                                        <p:tav tm="0">
                                          <p:val>
                                            <p:strVal val="#ppt_x"/>
                                          </p:val>
                                        </p:tav>
                                        <p:tav tm="100000">
                                          <p:val>
                                            <p:strVal val="#ppt_x"/>
                                          </p:val>
                                        </p:tav>
                                      </p:tavLst>
                                    </p:anim>
                                    <p:anim calcmode="lin" valueType="num">
                                      <p:cBhvr>
                                        <p:cTn id="81" dur="400" fill="hold"/>
                                        <p:tgtEl>
                                          <p:spTgt spid="24"/>
                                        </p:tgtEl>
                                        <p:attrNameLst>
                                          <p:attrName>ppt_y</p:attrName>
                                        </p:attrNameLst>
                                      </p:cBhvr>
                                      <p:tavLst>
                                        <p:tav tm="0">
                                          <p:val>
                                            <p:strVal val="#ppt_y+0.31"/>
                                          </p:val>
                                        </p:tav>
                                        <p:tav tm="100000">
                                          <p:val>
                                            <p:strVal val="#ppt_y+0.31"/>
                                          </p:val>
                                        </p:tav>
                                      </p:tavLst>
                                    </p:anim>
                                    <p:anim calcmode="lin" valueType="num">
                                      <p:cBhvr>
                                        <p:cTn id="82" dur="600" decel="50000" fill="hold">
                                          <p:stCondLst>
                                            <p:cond delay="400"/>
                                          </p:stCondLst>
                                        </p:cTn>
                                        <p:tgtEl>
                                          <p:spTgt spid="2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3" dur="600" decel="50000" fill="hold">
                                          <p:stCondLst>
                                            <p:cond delay="400"/>
                                          </p:stCondLst>
                                        </p:cTn>
                                        <p:tgtEl>
                                          <p:spTgt spid="2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4" presetID="43" presetClass="entr" presetSubtype="0" fill="hold"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100"/>
                                        <p:tgtEl>
                                          <p:spTgt spid="9"/>
                                        </p:tgtEl>
                                      </p:cBhvr>
                                    </p:animEffect>
                                    <p:anim calcmode="lin" valueType="num">
                                      <p:cBhvr>
                                        <p:cTn id="87" dur="400" fill="hold"/>
                                        <p:tgtEl>
                                          <p:spTgt spid="9"/>
                                        </p:tgtEl>
                                        <p:attrNameLst>
                                          <p:attrName>ppt_x</p:attrName>
                                        </p:attrNameLst>
                                      </p:cBhvr>
                                      <p:tavLst>
                                        <p:tav tm="0">
                                          <p:val>
                                            <p:strVal val="#ppt_x"/>
                                          </p:val>
                                        </p:tav>
                                        <p:tav tm="100000">
                                          <p:val>
                                            <p:strVal val="#ppt_x"/>
                                          </p:val>
                                        </p:tav>
                                      </p:tavLst>
                                    </p:anim>
                                    <p:anim calcmode="lin" valueType="num">
                                      <p:cBhvr>
                                        <p:cTn id="88" dur="400" fill="hold"/>
                                        <p:tgtEl>
                                          <p:spTgt spid="9"/>
                                        </p:tgtEl>
                                        <p:attrNameLst>
                                          <p:attrName>ppt_y</p:attrName>
                                        </p:attrNameLst>
                                      </p:cBhvr>
                                      <p:tavLst>
                                        <p:tav tm="0">
                                          <p:val>
                                            <p:strVal val="#ppt_y+0.31"/>
                                          </p:val>
                                        </p:tav>
                                        <p:tav tm="100000">
                                          <p:val>
                                            <p:strVal val="#ppt_y+0.31"/>
                                          </p:val>
                                        </p:tav>
                                      </p:tavLst>
                                    </p:anim>
                                    <p:anim calcmode="lin" valueType="num">
                                      <p:cBhvr>
                                        <p:cTn id="89"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0"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47" presetClass="entr" presetSubtype="0"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1000"/>
                                        <p:tgtEl>
                                          <p:spTgt spid="21"/>
                                        </p:tgtEl>
                                      </p:cBhvr>
                                    </p:animEffect>
                                    <p:anim calcmode="lin" valueType="num">
                                      <p:cBhvr>
                                        <p:cTn id="96" dur="1000" fill="hold"/>
                                        <p:tgtEl>
                                          <p:spTgt spid="21"/>
                                        </p:tgtEl>
                                        <p:attrNameLst>
                                          <p:attrName>ppt_x</p:attrName>
                                        </p:attrNameLst>
                                      </p:cBhvr>
                                      <p:tavLst>
                                        <p:tav tm="0">
                                          <p:val>
                                            <p:strVal val="#ppt_x"/>
                                          </p:val>
                                        </p:tav>
                                        <p:tav tm="100000">
                                          <p:val>
                                            <p:strVal val="#ppt_x"/>
                                          </p:val>
                                        </p:tav>
                                      </p:tavLst>
                                    </p:anim>
                                    <p:anim calcmode="lin" valueType="num">
                                      <p:cBhvr>
                                        <p:cTn id="97" dur="1000" fill="hold"/>
                                        <p:tgtEl>
                                          <p:spTgt spid="21"/>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1000"/>
                                        <p:tgtEl>
                                          <p:spTgt spid="18"/>
                                        </p:tgtEl>
                                      </p:cBhvr>
                                    </p:animEffect>
                                    <p:anim calcmode="lin" valueType="num">
                                      <p:cBhvr>
                                        <p:cTn id="101" dur="1000" fill="hold"/>
                                        <p:tgtEl>
                                          <p:spTgt spid="18"/>
                                        </p:tgtEl>
                                        <p:attrNameLst>
                                          <p:attrName>ppt_x</p:attrName>
                                        </p:attrNameLst>
                                      </p:cBhvr>
                                      <p:tavLst>
                                        <p:tav tm="0">
                                          <p:val>
                                            <p:strVal val="#ppt_x"/>
                                          </p:val>
                                        </p:tav>
                                        <p:tav tm="100000">
                                          <p:val>
                                            <p:strVal val="#ppt_x"/>
                                          </p:val>
                                        </p:tav>
                                      </p:tavLst>
                                    </p:anim>
                                    <p:anim calcmode="lin" valueType="num">
                                      <p:cBhvr>
                                        <p:cTn id="10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58" presetClass="entr" presetSubtype="0" accel="100000"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strVal val="#ppt_w*2.5"/>
                                          </p:val>
                                        </p:tav>
                                        <p:tav tm="100000">
                                          <p:val>
                                            <p:strVal val="#ppt_w"/>
                                          </p:val>
                                        </p:tav>
                                      </p:tavLst>
                                    </p:anim>
                                    <p:anim calcmode="lin" valueType="num">
                                      <p:cBhvr>
                                        <p:cTn id="108" dur="500" fill="hold"/>
                                        <p:tgtEl>
                                          <p:spTgt spid="22"/>
                                        </p:tgtEl>
                                        <p:attrNameLst>
                                          <p:attrName>ppt_h</p:attrName>
                                        </p:attrNameLst>
                                      </p:cBhvr>
                                      <p:tavLst>
                                        <p:tav tm="0">
                                          <p:val>
                                            <p:strVal val="#ppt_h*0.01"/>
                                          </p:val>
                                        </p:tav>
                                        <p:tav tm="100000">
                                          <p:val>
                                            <p:strVal val="#ppt_h"/>
                                          </p:val>
                                        </p:tav>
                                      </p:tavLst>
                                    </p:anim>
                                    <p:anim calcmode="lin" valueType="num">
                                      <p:cBhvr>
                                        <p:cTn id="109" dur="500" fill="hold"/>
                                        <p:tgtEl>
                                          <p:spTgt spid="22"/>
                                        </p:tgtEl>
                                        <p:attrNameLst>
                                          <p:attrName>ppt_x</p:attrName>
                                        </p:attrNameLst>
                                      </p:cBhvr>
                                      <p:tavLst>
                                        <p:tav tm="0">
                                          <p:val>
                                            <p:strVal val="#ppt_x"/>
                                          </p:val>
                                        </p:tav>
                                        <p:tav tm="100000">
                                          <p:val>
                                            <p:strVal val="#ppt_x"/>
                                          </p:val>
                                        </p:tav>
                                      </p:tavLst>
                                    </p:anim>
                                    <p:anim calcmode="lin" valueType="num">
                                      <p:cBhvr>
                                        <p:cTn id="110" dur="500" fill="hold"/>
                                        <p:tgtEl>
                                          <p:spTgt spid="22"/>
                                        </p:tgtEl>
                                        <p:attrNameLst>
                                          <p:attrName>ppt_y</p:attrName>
                                        </p:attrNameLst>
                                      </p:cBhvr>
                                      <p:tavLst>
                                        <p:tav tm="0">
                                          <p:val>
                                            <p:strVal val="#ppt_h+1"/>
                                          </p:val>
                                        </p:tav>
                                        <p:tav tm="100000">
                                          <p:val>
                                            <p:strVal val="#ppt_y"/>
                                          </p:val>
                                        </p:tav>
                                      </p:tavLst>
                                    </p:anim>
                                    <p:animEffect transition="in" filter="fade">
                                      <p:cBhvr>
                                        <p:cTn id="111" dur="500"/>
                                        <p:tgtEl>
                                          <p:spTgt spid="22"/>
                                        </p:tgtEl>
                                      </p:cBhvr>
                                    </p:animEffect>
                                  </p:childTnLst>
                                </p:cTn>
                              </p:par>
                              <p:par>
                                <p:cTn id="112" presetID="58" presetClass="entr" presetSubtype="0" accel="100000" fill="hold" grpId="0" nodeType="withEffect">
                                  <p:stCondLst>
                                    <p:cond delay="0"/>
                                  </p:stCondLst>
                                  <p:childTnLst>
                                    <p:set>
                                      <p:cBhvr>
                                        <p:cTn id="113" dur="1" fill="hold">
                                          <p:stCondLst>
                                            <p:cond delay="0"/>
                                          </p:stCondLst>
                                        </p:cTn>
                                        <p:tgtEl>
                                          <p:spTgt spid="19"/>
                                        </p:tgtEl>
                                        <p:attrNameLst>
                                          <p:attrName>style.visibility</p:attrName>
                                        </p:attrNameLst>
                                      </p:cBhvr>
                                      <p:to>
                                        <p:strVal val="visible"/>
                                      </p:to>
                                    </p:set>
                                    <p:anim calcmode="lin" valueType="num">
                                      <p:cBhvr>
                                        <p:cTn id="114" dur="500" fill="hold"/>
                                        <p:tgtEl>
                                          <p:spTgt spid="19"/>
                                        </p:tgtEl>
                                        <p:attrNameLst>
                                          <p:attrName>ppt_w</p:attrName>
                                        </p:attrNameLst>
                                      </p:cBhvr>
                                      <p:tavLst>
                                        <p:tav tm="0">
                                          <p:val>
                                            <p:strVal val="#ppt_w*2.5"/>
                                          </p:val>
                                        </p:tav>
                                        <p:tav tm="100000">
                                          <p:val>
                                            <p:strVal val="#ppt_w"/>
                                          </p:val>
                                        </p:tav>
                                      </p:tavLst>
                                    </p:anim>
                                    <p:anim calcmode="lin" valueType="num">
                                      <p:cBhvr>
                                        <p:cTn id="115" dur="500" fill="hold"/>
                                        <p:tgtEl>
                                          <p:spTgt spid="19"/>
                                        </p:tgtEl>
                                        <p:attrNameLst>
                                          <p:attrName>ppt_h</p:attrName>
                                        </p:attrNameLst>
                                      </p:cBhvr>
                                      <p:tavLst>
                                        <p:tav tm="0">
                                          <p:val>
                                            <p:strVal val="#ppt_h*0.01"/>
                                          </p:val>
                                        </p:tav>
                                        <p:tav tm="100000">
                                          <p:val>
                                            <p:strVal val="#ppt_h"/>
                                          </p:val>
                                        </p:tav>
                                      </p:tavLst>
                                    </p:anim>
                                    <p:anim calcmode="lin" valueType="num">
                                      <p:cBhvr>
                                        <p:cTn id="116" dur="500" fill="hold"/>
                                        <p:tgtEl>
                                          <p:spTgt spid="19"/>
                                        </p:tgtEl>
                                        <p:attrNameLst>
                                          <p:attrName>ppt_x</p:attrName>
                                        </p:attrNameLst>
                                      </p:cBhvr>
                                      <p:tavLst>
                                        <p:tav tm="0">
                                          <p:val>
                                            <p:strVal val="#ppt_x"/>
                                          </p:val>
                                        </p:tav>
                                        <p:tav tm="100000">
                                          <p:val>
                                            <p:strVal val="#ppt_x"/>
                                          </p:val>
                                        </p:tav>
                                      </p:tavLst>
                                    </p:anim>
                                    <p:anim calcmode="lin" valueType="num">
                                      <p:cBhvr>
                                        <p:cTn id="117" dur="500" fill="hold"/>
                                        <p:tgtEl>
                                          <p:spTgt spid="19"/>
                                        </p:tgtEl>
                                        <p:attrNameLst>
                                          <p:attrName>ppt_y</p:attrName>
                                        </p:attrNameLst>
                                      </p:cBhvr>
                                      <p:tavLst>
                                        <p:tav tm="0">
                                          <p:val>
                                            <p:strVal val="#ppt_h+1"/>
                                          </p:val>
                                        </p:tav>
                                        <p:tav tm="100000">
                                          <p:val>
                                            <p:strVal val="#ppt_y"/>
                                          </p:val>
                                        </p:tav>
                                      </p:tavLst>
                                    </p:anim>
                                    <p:animEffect transition="in" filter="fade">
                                      <p:cBhvr>
                                        <p:cTn id="118" dur="500"/>
                                        <p:tgtEl>
                                          <p:spTgt spid="19"/>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3" presetClass="entr" presetSubtype="16" fill="hold" nodeType="click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500" fill="hold"/>
                                        <p:tgtEl>
                                          <p:spTgt spid="23"/>
                                        </p:tgtEl>
                                        <p:attrNameLst>
                                          <p:attrName>ppt_w</p:attrName>
                                        </p:attrNameLst>
                                      </p:cBhvr>
                                      <p:tavLst>
                                        <p:tav tm="0">
                                          <p:val>
                                            <p:fltVal val="0"/>
                                          </p:val>
                                        </p:tav>
                                        <p:tav tm="100000">
                                          <p:val>
                                            <p:strVal val="#ppt_w"/>
                                          </p:val>
                                        </p:tav>
                                      </p:tavLst>
                                    </p:anim>
                                    <p:anim calcmode="lin" valueType="num">
                                      <p:cBhvr>
                                        <p:cTn id="124" dur="500" fill="hold"/>
                                        <p:tgtEl>
                                          <p:spTgt spid="23"/>
                                        </p:tgtEl>
                                        <p:attrNameLst>
                                          <p:attrName>ppt_h</p:attrName>
                                        </p:attrNameLst>
                                      </p:cBhvr>
                                      <p:tavLst>
                                        <p:tav tm="0">
                                          <p:val>
                                            <p:fltVal val="0"/>
                                          </p:val>
                                        </p:tav>
                                        <p:tav tm="100000">
                                          <p:val>
                                            <p:strVal val="#ppt_h"/>
                                          </p:val>
                                        </p:tav>
                                      </p:tavLst>
                                    </p:anim>
                                  </p:childTnLst>
                                </p:cTn>
                              </p:par>
                              <p:par>
                                <p:cTn id="125" presetID="23" presetClass="entr" presetSubtype="16"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 calcmode="lin" valueType="num">
                                      <p:cBhvr>
                                        <p:cTn id="127" dur="500" fill="hold"/>
                                        <p:tgtEl>
                                          <p:spTgt spid="20"/>
                                        </p:tgtEl>
                                        <p:attrNameLst>
                                          <p:attrName>ppt_w</p:attrName>
                                        </p:attrNameLst>
                                      </p:cBhvr>
                                      <p:tavLst>
                                        <p:tav tm="0">
                                          <p:val>
                                            <p:fltVal val="0"/>
                                          </p:val>
                                        </p:tav>
                                        <p:tav tm="100000">
                                          <p:val>
                                            <p:strVal val="#ppt_w"/>
                                          </p:val>
                                        </p:tav>
                                      </p:tavLst>
                                    </p:anim>
                                    <p:anim calcmode="lin" valueType="num">
                                      <p:cBhvr>
                                        <p:cTn id="128"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xit" presetSubtype="4" fill="hold" nodeType="clickEffect">
                                  <p:stCondLst>
                                    <p:cond delay="0"/>
                                  </p:stCondLst>
                                  <p:childTnLst>
                                    <p:animEffect transition="out" filter="wipe(down)">
                                      <p:cBhvr>
                                        <p:cTn id="132" dur="500"/>
                                        <p:tgtEl>
                                          <p:spTgt spid="24"/>
                                        </p:tgtEl>
                                      </p:cBhvr>
                                    </p:animEffect>
                                    <p:set>
                                      <p:cBhvr>
                                        <p:cTn id="133" dur="1" fill="hold">
                                          <p:stCondLst>
                                            <p:cond delay="499"/>
                                          </p:stCondLst>
                                        </p:cTn>
                                        <p:tgtEl>
                                          <p:spTgt spid="24"/>
                                        </p:tgtEl>
                                        <p:attrNameLst>
                                          <p:attrName>style.visibility</p:attrName>
                                        </p:attrNameLst>
                                      </p:cBhvr>
                                      <p:to>
                                        <p:strVal val="hidden"/>
                                      </p:to>
                                    </p:set>
                                  </p:childTnLst>
                                </p:cTn>
                              </p:par>
                              <p:par>
                                <p:cTn id="134" presetID="22" presetClass="exit" presetSubtype="4" fill="hold" nodeType="withEffect">
                                  <p:stCondLst>
                                    <p:cond delay="0"/>
                                  </p:stCondLst>
                                  <p:childTnLst>
                                    <p:animEffect transition="out" filter="wipe(down)">
                                      <p:cBhvr>
                                        <p:cTn id="135" dur="500"/>
                                        <p:tgtEl>
                                          <p:spTgt spid="9"/>
                                        </p:tgtEl>
                                      </p:cBhvr>
                                    </p:animEffect>
                                    <p:set>
                                      <p:cBhvr>
                                        <p:cTn id="136" dur="1" fill="hold">
                                          <p:stCondLst>
                                            <p:cond delay="499"/>
                                          </p:stCondLst>
                                        </p:cTn>
                                        <p:tgtEl>
                                          <p:spTgt spid="9"/>
                                        </p:tgtEl>
                                        <p:attrNameLst>
                                          <p:attrName>style.visibility</p:attrName>
                                        </p:attrNameLst>
                                      </p:cBhvr>
                                      <p:to>
                                        <p:strVal val="hidden"/>
                                      </p:to>
                                    </p:set>
                                  </p:childTnLst>
                                </p:cTn>
                              </p:par>
                              <p:par>
                                <p:cTn id="137" presetID="22" presetClass="exit" presetSubtype="4" fill="hold" nodeType="withEffect">
                                  <p:stCondLst>
                                    <p:cond delay="0"/>
                                  </p:stCondLst>
                                  <p:childTnLst>
                                    <p:animEffect transition="out" filter="wipe(down)">
                                      <p:cBhvr>
                                        <p:cTn id="138" dur="500"/>
                                        <p:tgtEl>
                                          <p:spTgt spid="21"/>
                                        </p:tgtEl>
                                      </p:cBhvr>
                                    </p:animEffect>
                                    <p:set>
                                      <p:cBhvr>
                                        <p:cTn id="139" dur="1" fill="hold">
                                          <p:stCondLst>
                                            <p:cond delay="499"/>
                                          </p:stCondLst>
                                        </p:cTn>
                                        <p:tgtEl>
                                          <p:spTgt spid="21"/>
                                        </p:tgtEl>
                                        <p:attrNameLst>
                                          <p:attrName>style.visibility</p:attrName>
                                        </p:attrNameLst>
                                      </p:cBhvr>
                                      <p:to>
                                        <p:strVal val="hidden"/>
                                      </p:to>
                                    </p:set>
                                  </p:childTnLst>
                                </p:cTn>
                              </p:par>
                              <p:par>
                                <p:cTn id="140" presetID="22" presetClass="exit" presetSubtype="4" fill="hold" grpId="1" nodeType="withEffect">
                                  <p:stCondLst>
                                    <p:cond delay="0"/>
                                  </p:stCondLst>
                                  <p:childTnLst>
                                    <p:animEffect transition="out" filter="wipe(down)">
                                      <p:cBhvr>
                                        <p:cTn id="141" dur="500"/>
                                        <p:tgtEl>
                                          <p:spTgt spid="18"/>
                                        </p:tgtEl>
                                      </p:cBhvr>
                                    </p:animEffect>
                                    <p:set>
                                      <p:cBhvr>
                                        <p:cTn id="142" dur="1" fill="hold">
                                          <p:stCondLst>
                                            <p:cond delay="499"/>
                                          </p:stCondLst>
                                        </p:cTn>
                                        <p:tgtEl>
                                          <p:spTgt spid="18"/>
                                        </p:tgtEl>
                                        <p:attrNameLst>
                                          <p:attrName>style.visibility</p:attrName>
                                        </p:attrNameLst>
                                      </p:cBhvr>
                                      <p:to>
                                        <p:strVal val="hidden"/>
                                      </p:to>
                                    </p:set>
                                  </p:childTnLst>
                                </p:cTn>
                              </p:par>
                              <p:par>
                                <p:cTn id="143" presetID="22" presetClass="exit" presetSubtype="4" fill="hold" nodeType="withEffect">
                                  <p:stCondLst>
                                    <p:cond delay="0"/>
                                  </p:stCondLst>
                                  <p:childTnLst>
                                    <p:animEffect transition="out" filter="wipe(down)">
                                      <p:cBhvr>
                                        <p:cTn id="144" dur="500"/>
                                        <p:tgtEl>
                                          <p:spTgt spid="22"/>
                                        </p:tgtEl>
                                      </p:cBhvr>
                                    </p:animEffect>
                                    <p:set>
                                      <p:cBhvr>
                                        <p:cTn id="145" dur="1" fill="hold">
                                          <p:stCondLst>
                                            <p:cond delay="499"/>
                                          </p:stCondLst>
                                        </p:cTn>
                                        <p:tgtEl>
                                          <p:spTgt spid="22"/>
                                        </p:tgtEl>
                                        <p:attrNameLst>
                                          <p:attrName>style.visibility</p:attrName>
                                        </p:attrNameLst>
                                      </p:cBhvr>
                                      <p:to>
                                        <p:strVal val="hidden"/>
                                      </p:to>
                                    </p:set>
                                  </p:childTnLst>
                                </p:cTn>
                              </p:par>
                              <p:par>
                                <p:cTn id="146" presetID="22" presetClass="exit" presetSubtype="4" fill="hold" grpId="1" nodeType="withEffect">
                                  <p:stCondLst>
                                    <p:cond delay="0"/>
                                  </p:stCondLst>
                                  <p:childTnLst>
                                    <p:animEffect transition="out" filter="wipe(down)">
                                      <p:cBhvr>
                                        <p:cTn id="147" dur="500"/>
                                        <p:tgtEl>
                                          <p:spTgt spid="19"/>
                                        </p:tgtEl>
                                      </p:cBhvr>
                                    </p:animEffect>
                                    <p:set>
                                      <p:cBhvr>
                                        <p:cTn id="148" dur="1" fill="hold">
                                          <p:stCondLst>
                                            <p:cond delay="499"/>
                                          </p:stCondLst>
                                        </p:cTn>
                                        <p:tgtEl>
                                          <p:spTgt spid="19"/>
                                        </p:tgtEl>
                                        <p:attrNameLst>
                                          <p:attrName>style.visibility</p:attrName>
                                        </p:attrNameLst>
                                      </p:cBhvr>
                                      <p:to>
                                        <p:strVal val="hidden"/>
                                      </p:to>
                                    </p:set>
                                  </p:childTnLst>
                                </p:cTn>
                              </p:par>
                              <p:par>
                                <p:cTn id="149" presetID="22" presetClass="exit" presetSubtype="4" fill="hold" nodeType="withEffect">
                                  <p:stCondLst>
                                    <p:cond delay="0"/>
                                  </p:stCondLst>
                                  <p:childTnLst>
                                    <p:animEffect transition="out" filter="wipe(down)">
                                      <p:cBhvr>
                                        <p:cTn id="150" dur="500"/>
                                        <p:tgtEl>
                                          <p:spTgt spid="23"/>
                                        </p:tgtEl>
                                      </p:cBhvr>
                                    </p:animEffect>
                                    <p:set>
                                      <p:cBhvr>
                                        <p:cTn id="151" dur="1" fill="hold">
                                          <p:stCondLst>
                                            <p:cond delay="499"/>
                                          </p:stCondLst>
                                        </p:cTn>
                                        <p:tgtEl>
                                          <p:spTgt spid="23"/>
                                        </p:tgtEl>
                                        <p:attrNameLst>
                                          <p:attrName>style.visibility</p:attrName>
                                        </p:attrNameLst>
                                      </p:cBhvr>
                                      <p:to>
                                        <p:strVal val="hidden"/>
                                      </p:to>
                                    </p:set>
                                  </p:childTnLst>
                                </p:cTn>
                              </p:par>
                              <p:par>
                                <p:cTn id="152" presetID="22" presetClass="exit" presetSubtype="4" fill="hold" grpId="1" nodeType="withEffect">
                                  <p:stCondLst>
                                    <p:cond delay="0"/>
                                  </p:stCondLst>
                                  <p:childTnLst>
                                    <p:animEffect transition="out" filter="wipe(down)">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47" presetClass="entr" presetSubtype="0" fill="hold"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fade">
                                      <p:cBhvr>
                                        <p:cTn id="159" dur="1000"/>
                                        <p:tgtEl>
                                          <p:spTgt spid="25"/>
                                        </p:tgtEl>
                                      </p:cBhvr>
                                    </p:animEffect>
                                    <p:anim calcmode="lin" valueType="num">
                                      <p:cBhvr>
                                        <p:cTn id="160" dur="1000" fill="hold"/>
                                        <p:tgtEl>
                                          <p:spTgt spid="25"/>
                                        </p:tgtEl>
                                        <p:attrNameLst>
                                          <p:attrName>ppt_x</p:attrName>
                                        </p:attrNameLst>
                                      </p:cBhvr>
                                      <p:tavLst>
                                        <p:tav tm="0">
                                          <p:val>
                                            <p:strVal val="#ppt_x"/>
                                          </p:val>
                                        </p:tav>
                                        <p:tav tm="100000">
                                          <p:val>
                                            <p:strVal val="#ppt_x"/>
                                          </p:val>
                                        </p:tav>
                                      </p:tavLst>
                                    </p:anim>
                                    <p:anim calcmode="lin" valueType="num">
                                      <p:cBhvr>
                                        <p:cTn id="161" dur="1000" fill="hold"/>
                                        <p:tgtEl>
                                          <p:spTgt spid="25"/>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10"/>
                                        </p:tgtEl>
                                        <p:attrNameLst>
                                          <p:attrName>style.visibility</p:attrName>
                                        </p:attrNameLst>
                                      </p:cBhvr>
                                      <p:to>
                                        <p:strVal val="visible"/>
                                      </p:to>
                                    </p:set>
                                    <p:animEffect transition="in" filter="fade">
                                      <p:cBhvr>
                                        <p:cTn id="164" dur="1000"/>
                                        <p:tgtEl>
                                          <p:spTgt spid="10"/>
                                        </p:tgtEl>
                                      </p:cBhvr>
                                    </p:animEffect>
                                    <p:anim calcmode="lin" valueType="num">
                                      <p:cBhvr>
                                        <p:cTn id="165" dur="1000" fill="hold"/>
                                        <p:tgtEl>
                                          <p:spTgt spid="10"/>
                                        </p:tgtEl>
                                        <p:attrNameLst>
                                          <p:attrName>ppt_x</p:attrName>
                                        </p:attrNameLst>
                                      </p:cBhvr>
                                      <p:tavLst>
                                        <p:tav tm="0">
                                          <p:val>
                                            <p:strVal val="#ppt_x"/>
                                          </p:val>
                                        </p:tav>
                                        <p:tav tm="100000">
                                          <p:val>
                                            <p:strVal val="#ppt_x"/>
                                          </p:val>
                                        </p:tav>
                                      </p:tavLst>
                                    </p:anim>
                                    <p:anim calcmode="lin" valueType="num">
                                      <p:cBhvr>
                                        <p:cTn id="16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52" presetClass="entr" presetSubtype="0" fill="hold" nodeType="clickEffect">
                                  <p:stCondLst>
                                    <p:cond delay="0"/>
                                  </p:stCondLst>
                                  <p:childTnLst>
                                    <p:set>
                                      <p:cBhvr>
                                        <p:cTn id="170" dur="1" fill="hold">
                                          <p:stCondLst>
                                            <p:cond delay="0"/>
                                          </p:stCondLst>
                                        </p:cTn>
                                        <p:tgtEl>
                                          <p:spTgt spid="30"/>
                                        </p:tgtEl>
                                        <p:attrNameLst>
                                          <p:attrName>style.visibility</p:attrName>
                                        </p:attrNameLst>
                                      </p:cBhvr>
                                      <p:to>
                                        <p:strVal val="visible"/>
                                      </p:to>
                                    </p:set>
                                    <p:animScale>
                                      <p:cBhvr>
                                        <p:cTn id="17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2" dur="1000" decel="50000" fill="hold">
                                          <p:stCondLst>
                                            <p:cond delay="0"/>
                                          </p:stCondLst>
                                        </p:cTn>
                                        <p:tgtEl>
                                          <p:spTgt spid="30"/>
                                        </p:tgtEl>
                                        <p:attrNameLst>
                                          <p:attrName>ppt_x</p:attrName>
                                          <p:attrName>ppt_y</p:attrName>
                                        </p:attrNameLst>
                                      </p:cBhvr>
                                    </p:animMotion>
                                    <p:animEffect transition="in" filter="fade">
                                      <p:cBhvr>
                                        <p:cTn id="173" dur="1000"/>
                                        <p:tgtEl>
                                          <p:spTgt spid="30"/>
                                        </p:tgtEl>
                                      </p:cBhvr>
                                    </p:animEffect>
                                  </p:childTnLst>
                                </p:cTn>
                              </p:par>
                              <p:par>
                                <p:cTn id="174" presetID="52" presetClass="entr" presetSubtype="0" fill="hold" grpId="0" nodeType="withEffect">
                                  <p:stCondLst>
                                    <p:cond delay="0"/>
                                  </p:stCondLst>
                                  <p:childTnLst>
                                    <p:set>
                                      <p:cBhvr>
                                        <p:cTn id="175" dur="1" fill="hold">
                                          <p:stCondLst>
                                            <p:cond delay="0"/>
                                          </p:stCondLst>
                                        </p:cTn>
                                        <p:tgtEl>
                                          <p:spTgt spid="26"/>
                                        </p:tgtEl>
                                        <p:attrNameLst>
                                          <p:attrName>style.visibility</p:attrName>
                                        </p:attrNameLst>
                                      </p:cBhvr>
                                      <p:to>
                                        <p:strVal val="visible"/>
                                      </p:to>
                                    </p:set>
                                    <p:animScale>
                                      <p:cBhvr>
                                        <p:cTn id="17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7" dur="1000" decel="50000" fill="hold">
                                          <p:stCondLst>
                                            <p:cond delay="0"/>
                                          </p:stCondLst>
                                        </p:cTn>
                                        <p:tgtEl>
                                          <p:spTgt spid="26"/>
                                        </p:tgtEl>
                                        <p:attrNameLst>
                                          <p:attrName>ppt_x</p:attrName>
                                          <p:attrName>ppt_y</p:attrName>
                                        </p:attrNameLst>
                                      </p:cBhvr>
                                    </p:animMotion>
                                    <p:animEffect transition="in" filter="fade">
                                      <p:cBhvr>
                                        <p:cTn id="178" dur="1000"/>
                                        <p:tgtEl>
                                          <p:spTgt spid="26"/>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54" presetClass="entr" presetSubtype="0" accel="100000" fill="hold" nodeType="clickEffect">
                                  <p:stCondLst>
                                    <p:cond delay="0"/>
                                  </p:stCondLst>
                                  <p:childTnLst>
                                    <p:set>
                                      <p:cBhvr>
                                        <p:cTn id="182" dur="1" fill="hold">
                                          <p:stCondLst>
                                            <p:cond delay="0"/>
                                          </p:stCondLst>
                                        </p:cTn>
                                        <p:tgtEl>
                                          <p:spTgt spid="31"/>
                                        </p:tgtEl>
                                        <p:attrNameLst>
                                          <p:attrName>style.visibility</p:attrName>
                                        </p:attrNameLst>
                                      </p:cBhvr>
                                      <p:to>
                                        <p:strVal val="visible"/>
                                      </p:to>
                                    </p:set>
                                    <p:anim calcmode="lin" valueType="num">
                                      <p:cBhvr>
                                        <p:cTn id="183" dur="500" fill="hold"/>
                                        <p:tgtEl>
                                          <p:spTgt spid="31"/>
                                        </p:tgtEl>
                                        <p:attrNameLst>
                                          <p:attrName>ppt_w</p:attrName>
                                        </p:attrNameLst>
                                      </p:cBhvr>
                                      <p:tavLst>
                                        <p:tav tm="0">
                                          <p:val>
                                            <p:strVal val="#ppt_w*0.05"/>
                                          </p:val>
                                        </p:tav>
                                        <p:tav tm="100000">
                                          <p:val>
                                            <p:strVal val="#ppt_w"/>
                                          </p:val>
                                        </p:tav>
                                      </p:tavLst>
                                    </p:anim>
                                    <p:anim calcmode="lin" valueType="num">
                                      <p:cBhvr>
                                        <p:cTn id="184" dur="500" fill="hold"/>
                                        <p:tgtEl>
                                          <p:spTgt spid="31"/>
                                        </p:tgtEl>
                                        <p:attrNameLst>
                                          <p:attrName>ppt_h</p:attrName>
                                        </p:attrNameLst>
                                      </p:cBhvr>
                                      <p:tavLst>
                                        <p:tav tm="0">
                                          <p:val>
                                            <p:strVal val="#ppt_h"/>
                                          </p:val>
                                        </p:tav>
                                        <p:tav tm="100000">
                                          <p:val>
                                            <p:strVal val="#ppt_h"/>
                                          </p:val>
                                        </p:tav>
                                      </p:tavLst>
                                    </p:anim>
                                    <p:anim calcmode="lin" valueType="num">
                                      <p:cBhvr>
                                        <p:cTn id="185" dur="500" fill="hold"/>
                                        <p:tgtEl>
                                          <p:spTgt spid="31"/>
                                        </p:tgtEl>
                                        <p:attrNameLst>
                                          <p:attrName>ppt_x</p:attrName>
                                        </p:attrNameLst>
                                      </p:cBhvr>
                                      <p:tavLst>
                                        <p:tav tm="0">
                                          <p:val>
                                            <p:strVal val="#ppt_x-.2"/>
                                          </p:val>
                                        </p:tav>
                                        <p:tav tm="100000">
                                          <p:val>
                                            <p:strVal val="#ppt_x"/>
                                          </p:val>
                                        </p:tav>
                                      </p:tavLst>
                                    </p:anim>
                                    <p:anim calcmode="lin" valueType="num">
                                      <p:cBhvr>
                                        <p:cTn id="186" dur="500" fill="hold"/>
                                        <p:tgtEl>
                                          <p:spTgt spid="31"/>
                                        </p:tgtEl>
                                        <p:attrNameLst>
                                          <p:attrName>ppt_y</p:attrName>
                                        </p:attrNameLst>
                                      </p:cBhvr>
                                      <p:tavLst>
                                        <p:tav tm="0">
                                          <p:val>
                                            <p:strVal val="#ppt_y"/>
                                          </p:val>
                                        </p:tav>
                                        <p:tav tm="100000">
                                          <p:val>
                                            <p:strVal val="#ppt_y"/>
                                          </p:val>
                                        </p:tav>
                                      </p:tavLst>
                                    </p:anim>
                                    <p:animEffect transition="in" filter="fade">
                                      <p:cBhvr>
                                        <p:cTn id="187" dur="500"/>
                                        <p:tgtEl>
                                          <p:spTgt spid="31"/>
                                        </p:tgtEl>
                                      </p:cBhvr>
                                    </p:animEffect>
                                  </p:childTnLst>
                                </p:cTn>
                              </p:par>
                              <p:par>
                                <p:cTn id="188" presetID="54" presetClass="entr" presetSubtype="0" accel="100000" fill="hold" grpId="0" nodeType="withEffect">
                                  <p:stCondLst>
                                    <p:cond delay="0"/>
                                  </p:stCondLst>
                                  <p:childTnLst>
                                    <p:set>
                                      <p:cBhvr>
                                        <p:cTn id="189" dur="1" fill="hold">
                                          <p:stCondLst>
                                            <p:cond delay="0"/>
                                          </p:stCondLst>
                                        </p:cTn>
                                        <p:tgtEl>
                                          <p:spTgt spid="27"/>
                                        </p:tgtEl>
                                        <p:attrNameLst>
                                          <p:attrName>style.visibility</p:attrName>
                                        </p:attrNameLst>
                                      </p:cBhvr>
                                      <p:to>
                                        <p:strVal val="visible"/>
                                      </p:to>
                                    </p:set>
                                    <p:anim calcmode="lin" valueType="num">
                                      <p:cBhvr>
                                        <p:cTn id="190" dur="500" fill="hold"/>
                                        <p:tgtEl>
                                          <p:spTgt spid="27"/>
                                        </p:tgtEl>
                                        <p:attrNameLst>
                                          <p:attrName>ppt_w</p:attrName>
                                        </p:attrNameLst>
                                      </p:cBhvr>
                                      <p:tavLst>
                                        <p:tav tm="0">
                                          <p:val>
                                            <p:strVal val="#ppt_w*0.05"/>
                                          </p:val>
                                        </p:tav>
                                        <p:tav tm="100000">
                                          <p:val>
                                            <p:strVal val="#ppt_w"/>
                                          </p:val>
                                        </p:tav>
                                      </p:tavLst>
                                    </p:anim>
                                    <p:anim calcmode="lin" valueType="num">
                                      <p:cBhvr>
                                        <p:cTn id="191" dur="500" fill="hold"/>
                                        <p:tgtEl>
                                          <p:spTgt spid="27"/>
                                        </p:tgtEl>
                                        <p:attrNameLst>
                                          <p:attrName>ppt_h</p:attrName>
                                        </p:attrNameLst>
                                      </p:cBhvr>
                                      <p:tavLst>
                                        <p:tav tm="0">
                                          <p:val>
                                            <p:strVal val="#ppt_h"/>
                                          </p:val>
                                        </p:tav>
                                        <p:tav tm="100000">
                                          <p:val>
                                            <p:strVal val="#ppt_h"/>
                                          </p:val>
                                        </p:tav>
                                      </p:tavLst>
                                    </p:anim>
                                    <p:anim calcmode="lin" valueType="num">
                                      <p:cBhvr>
                                        <p:cTn id="192" dur="500" fill="hold"/>
                                        <p:tgtEl>
                                          <p:spTgt spid="27"/>
                                        </p:tgtEl>
                                        <p:attrNameLst>
                                          <p:attrName>ppt_x</p:attrName>
                                        </p:attrNameLst>
                                      </p:cBhvr>
                                      <p:tavLst>
                                        <p:tav tm="0">
                                          <p:val>
                                            <p:strVal val="#ppt_x-.2"/>
                                          </p:val>
                                        </p:tav>
                                        <p:tav tm="100000">
                                          <p:val>
                                            <p:strVal val="#ppt_x"/>
                                          </p:val>
                                        </p:tav>
                                      </p:tavLst>
                                    </p:anim>
                                    <p:anim calcmode="lin" valueType="num">
                                      <p:cBhvr>
                                        <p:cTn id="193" dur="500" fill="hold"/>
                                        <p:tgtEl>
                                          <p:spTgt spid="27"/>
                                        </p:tgtEl>
                                        <p:attrNameLst>
                                          <p:attrName>ppt_y</p:attrName>
                                        </p:attrNameLst>
                                      </p:cBhvr>
                                      <p:tavLst>
                                        <p:tav tm="0">
                                          <p:val>
                                            <p:strVal val="#ppt_y"/>
                                          </p:val>
                                        </p:tav>
                                        <p:tav tm="100000">
                                          <p:val>
                                            <p:strVal val="#ppt_y"/>
                                          </p:val>
                                        </p:tav>
                                      </p:tavLst>
                                    </p:anim>
                                    <p:animEffect transition="in" filter="fade">
                                      <p:cBhvr>
                                        <p:cTn id="194" dur="500"/>
                                        <p:tgtEl>
                                          <p:spTgt spid="27"/>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4" presetClass="entr" presetSubtype="0" fill="hold" nodeType="clickEffect">
                                  <p:stCondLst>
                                    <p:cond delay="0"/>
                                  </p:stCondLst>
                                  <p:childTnLst>
                                    <p:set>
                                      <p:cBhvr>
                                        <p:cTn id="198" dur="1" fill="hold">
                                          <p:stCondLst>
                                            <p:cond delay="0"/>
                                          </p:stCondLst>
                                        </p:cTn>
                                        <p:tgtEl>
                                          <p:spTgt spid="32"/>
                                        </p:tgtEl>
                                        <p:attrNameLst>
                                          <p:attrName>style.visibility</p:attrName>
                                        </p:attrNameLst>
                                      </p:cBhvr>
                                      <p:to>
                                        <p:strVal val="visible"/>
                                      </p:to>
                                    </p:set>
                                    <p:anim from="(-#ppt_w/2)" to="(#ppt_x)" calcmode="lin" valueType="num">
                                      <p:cBhvr>
                                        <p:cTn id="199" dur="600" fill="hold">
                                          <p:stCondLst>
                                            <p:cond delay="0"/>
                                          </p:stCondLst>
                                        </p:cTn>
                                        <p:tgtEl>
                                          <p:spTgt spid="32"/>
                                        </p:tgtEl>
                                        <p:attrNameLst>
                                          <p:attrName>ppt_x</p:attrName>
                                        </p:attrNameLst>
                                      </p:cBhvr>
                                    </p:anim>
                                    <p:anim from="0" to="-1.0" calcmode="lin" valueType="num">
                                      <p:cBhvr>
                                        <p:cTn id="200" dur="200" decel="50000" autoRev="1" fill="hold">
                                          <p:stCondLst>
                                            <p:cond delay="600"/>
                                          </p:stCondLst>
                                        </p:cTn>
                                        <p:tgtEl>
                                          <p:spTgt spid="32"/>
                                        </p:tgtEl>
                                        <p:attrNameLst>
                                          <p:attrName>xshear</p:attrName>
                                        </p:attrNameLst>
                                      </p:cBhvr>
                                    </p:anim>
                                    <p:animScale>
                                      <p:cBhvr>
                                        <p:cTn id="201" dur="200" decel="100000" autoRev="1" fill="hold">
                                          <p:stCondLst>
                                            <p:cond delay="600"/>
                                          </p:stCondLst>
                                        </p:cTn>
                                        <p:tgtEl>
                                          <p:spTgt spid="32"/>
                                        </p:tgtEl>
                                      </p:cBhvr>
                                      <p:from x="100000" y="100000"/>
                                      <p:to x="80000" y="100000"/>
                                    </p:animScale>
                                    <p:anim by="(#ppt_h/3+#ppt_w*0.1)" calcmode="lin" valueType="num">
                                      <p:cBhvr additive="sum">
                                        <p:cTn id="202" dur="200" decel="100000" autoRev="1" fill="hold">
                                          <p:stCondLst>
                                            <p:cond delay="600"/>
                                          </p:stCondLst>
                                        </p:cTn>
                                        <p:tgtEl>
                                          <p:spTgt spid="32"/>
                                        </p:tgtEl>
                                        <p:attrNameLst>
                                          <p:attrName>ppt_x</p:attrName>
                                        </p:attrNameLst>
                                      </p:cBhvr>
                                    </p:anim>
                                  </p:childTnLst>
                                </p:cTn>
                              </p:par>
                              <p:par>
                                <p:cTn id="203" presetID="34" presetClass="entr" presetSubtype="0" fill="hold" grpId="0" nodeType="withEffect">
                                  <p:stCondLst>
                                    <p:cond delay="0"/>
                                  </p:stCondLst>
                                  <p:childTnLst>
                                    <p:set>
                                      <p:cBhvr>
                                        <p:cTn id="204" dur="1" fill="hold">
                                          <p:stCondLst>
                                            <p:cond delay="0"/>
                                          </p:stCondLst>
                                        </p:cTn>
                                        <p:tgtEl>
                                          <p:spTgt spid="28"/>
                                        </p:tgtEl>
                                        <p:attrNameLst>
                                          <p:attrName>style.visibility</p:attrName>
                                        </p:attrNameLst>
                                      </p:cBhvr>
                                      <p:to>
                                        <p:strVal val="visible"/>
                                      </p:to>
                                    </p:set>
                                    <p:anim from="(-#ppt_w/2)" to="(#ppt_x)" calcmode="lin" valueType="num">
                                      <p:cBhvr>
                                        <p:cTn id="205" dur="600" fill="hold">
                                          <p:stCondLst>
                                            <p:cond delay="0"/>
                                          </p:stCondLst>
                                        </p:cTn>
                                        <p:tgtEl>
                                          <p:spTgt spid="28"/>
                                        </p:tgtEl>
                                        <p:attrNameLst>
                                          <p:attrName>ppt_x</p:attrName>
                                        </p:attrNameLst>
                                      </p:cBhvr>
                                    </p:anim>
                                    <p:anim from="0" to="-1.0" calcmode="lin" valueType="num">
                                      <p:cBhvr>
                                        <p:cTn id="206" dur="200" decel="50000" autoRev="1" fill="hold">
                                          <p:stCondLst>
                                            <p:cond delay="600"/>
                                          </p:stCondLst>
                                        </p:cTn>
                                        <p:tgtEl>
                                          <p:spTgt spid="28"/>
                                        </p:tgtEl>
                                        <p:attrNameLst>
                                          <p:attrName>xshear</p:attrName>
                                        </p:attrNameLst>
                                      </p:cBhvr>
                                    </p:anim>
                                    <p:animScale>
                                      <p:cBhvr>
                                        <p:cTn id="207" dur="200" decel="100000" autoRev="1" fill="hold">
                                          <p:stCondLst>
                                            <p:cond delay="600"/>
                                          </p:stCondLst>
                                        </p:cTn>
                                        <p:tgtEl>
                                          <p:spTgt spid="28"/>
                                        </p:tgtEl>
                                      </p:cBhvr>
                                      <p:from x="100000" y="100000"/>
                                      <p:to x="80000" y="100000"/>
                                    </p:animScale>
                                    <p:anim by="(#ppt_h/3+#ppt_w*0.1)" calcmode="lin" valueType="num">
                                      <p:cBhvr additive="sum">
                                        <p:cTn id="208" dur="200" decel="100000" autoRev="1" fill="hold">
                                          <p:stCondLst>
                                            <p:cond delay="600"/>
                                          </p:stCondLst>
                                        </p:cTn>
                                        <p:tgtEl>
                                          <p:spTgt spid="2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13" grpId="0" animBg="1"/>
      <p:bldP spid="13" grpId="1" animBg="1"/>
      <p:bldP spid="14" grpId="0" animBg="1"/>
      <p:bldP spid="14" grpId="1" animBg="1"/>
      <p:bldP spid="18" grpId="0" animBg="1"/>
      <p:bldP spid="18" grpId="1" animBg="1"/>
      <p:bldP spid="19" grpId="0" animBg="1"/>
      <p:bldP spid="19" grpId="1" animBg="1"/>
      <p:bldP spid="20" grpId="0" animBg="1"/>
      <p:bldP spid="20" grpId="1" animBg="1"/>
      <p:bldP spid="10" grpId="0" animBg="1"/>
      <p:bldP spid="26"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304201" y="1886153"/>
            <a:ext cx="4364080" cy="369974"/>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wrap="none" lIns="92075" tIns="46038" rIns="92075" bIns="46038" anchor="ctr">
            <a:spAutoFit/>
          </a:bodyPr>
          <a:lstStyle/>
          <a:p>
            <a:pPr eaLnBrk="0" hangingPunct="0">
              <a:buFont typeface="Wingdings" pitchFamily="2" charset="2"/>
              <a:buNone/>
              <a:defRPr/>
            </a:pPr>
            <a:r>
              <a:rPr lang="en-US" b="1" i="1" dirty="0" err="1" smtClean="0"/>
              <a:t>Hồ</a:t>
            </a:r>
            <a:r>
              <a:rPr lang="en-US" b="1" i="1" dirty="0" smtClean="0"/>
              <a:t> </a:t>
            </a:r>
            <a:r>
              <a:rPr lang="en-US" b="1" i="1" dirty="0" err="1" smtClean="0"/>
              <a:t>Chí</a:t>
            </a:r>
            <a:r>
              <a:rPr lang="en-US" b="1" i="1" dirty="0" smtClean="0"/>
              <a:t> Minh </a:t>
            </a:r>
            <a:r>
              <a:rPr lang="en-US" b="1" i="1" dirty="0" err="1" smtClean="0"/>
              <a:t>có</a:t>
            </a:r>
            <a:r>
              <a:rPr lang="en-US" b="1" i="1" dirty="0" smtClean="0"/>
              <a:t> 4 </a:t>
            </a:r>
            <a:r>
              <a:rPr lang="en-US" b="1" i="1" dirty="0" err="1" smtClean="0"/>
              <a:t>cách</a:t>
            </a:r>
            <a:r>
              <a:rPr lang="en-US" b="1" i="1" dirty="0" smtClean="0"/>
              <a:t> </a:t>
            </a:r>
            <a:r>
              <a:rPr lang="en-US" b="1" i="1" dirty="0" err="1" smtClean="0"/>
              <a:t>tiếp</a:t>
            </a:r>
            <a:r>
              <a:rPr lang="en-US" b="1" i="1" dirty="0" smtClean="0"/>
              <a:t> </a:t>
            </a:r>
            <a:r>
              <a:rPr lang="en-US" b="1" i="1" dirty="0" err="1" smtClean="0"/>
              <a:t>cận</a:t>
            </a:r>
            <a:r>
              <a:rPr lang="en-US" b="1" i="1" dirty="0" smtClean="0"/>
              <a:t> </a:t>
            </a:r>
            <a:r>
              <a:rPr lang="en-US" b="1" i="1" dirty="0" err="1" smtClean="0"/>
              <a:t>về</a:t>
            </a:r>
            <a:r>
              <a:rPr lang="en-US" b="1" i="1" dirty="0" smtClean="0"/>
              <a:t> </a:t>
            </a:r>
            <a:r>
              <a:rPr lang="en-US" b="1" i="1" dirty="0" err="1" smtClean="0"/>
              <a:t>văn</a:t>
            </a:r>
            <a:r>
              <a:rPr lang="en-US" b="1" i="1" dirty="0" smtClean="0"/>
              <a:t> </a:t>
            </a:r>
            <a:r>
              <a:rPr lang="en-US" b="1" i="1" dirty="0" err="1" smtClean="0"/>
              <a:t>hóa</a:t>
            </a:r>
            <a:r>
              <a:rPr lang="en-US" b="1" i="1" dirty="0" smtClean="0"/>
              <a:t>: </a:t>
            </a:r>
            <a:r>
              <a:rPr lang="en-US" b="1" dirty="0" smtClean="0">
                <a:effectLst>
                  <a:outerShdw blurRad="38100" dist="38100" dir="2700000" algn="tl">
                    <a:srgbClr val="C0C0C0"/>
                  </a:outerShdw>
                </a:effectLst>
              </a:rPr>
              <a:t> </a:t>
            </a:r>
            <a:endParaRPr lang="en-US" b="1" dirty="0">
              <a:effectLst>
                <a:outerShdw blurRad="38100" dist="38100" dir="2700000" algn="tl">
                  <a:srgbClr val="C0C0C0"/>
                </a:outerShdw>
              </a:effectLst>
            </a:endParaRPr>
          </a:p>
        </p:txBody>
      </p:sp>
      <p:sp>
        <p:nvSpPr>
          <p:cNvPr id="5" name="Rectangle 4"/>
          <p:cNvSpPr/>
          <p:nvPr/>
        </p:nvSpPr>
        <p:spPr>
          <a:xfrm>
            <a:off x="2217683" y="331104"/>
            <a:ext cx="8965324" cy="830997"/>
          </a:xfrm>
          <a:prstGeom prst="rect">
            <a:avLst/>
          </a:prstGeom>
        </p:spPr>
        <p:txBody>
          <a:bodyPr wrap="square">
            <a:spAutoFit/>
          </a:bodyPr>
          <a:lstStyle/>
          <a:p>
            <a:pPr algn="ctr"/>
            <a:r>
              <a:rPr lang="vi-VN" sz="2400" b="1" dirty="0" smtClean="0">
                <a:solidFill>
                  <a:srgbClr val="FF0000"/>
                </a:solidFill>
                <a:latin typeface="+mj-lt"/>
              </a:rPr>
              <a:t>6.1.1. Một số nhận thức chung về văn hóa và quan hệ giữa văn hóa với các lĩnh vực khác. </a:t>
            </a:r>
            <a:endParaRPr lang="en-US" sz="2400" b="1" dirty="0">
              <a:solidFill>
                <a:srgbClr val="FF0000"/>
              </a:solidFill>
              <a:latin typeface="+mj-lt"/>
            </a:endParaRPr>
          </a:p>
        </p:txBody>
      </p:sp>
      <p:sp>
        <p:nvSpPr>
          <p:cNvPr id="6" name="TextBox 5"/>
          <p:cNvSpPr txBox="1"/>
          <p:nvPr/>
        </p:nvSpPr>
        <p:spPr>
          <a:xfrm>
            <a:off x="2133599" y="1145627"/>
            <a:ext cx="5033692" cy="400110"/>
          </a:xfrm>
          <a:prstGeom prst="rect">
            <a:avLst/>
          </a:prstGeom>
          <a:noFill/>
        </p:spPr>
        <p:txBody>
          <a:bodyPr wrap="square" rtlCol="0">
            <a:spAutoFit/>
          </a:bodyPr>
          <a:lstStyle/>
          <a:p>
            <a:r>
              <a:rPr lang="en-US" sz="2000" b="1" dirty="0" smtClean="0">
                <a:solidFill>
                  <a:schemeClr val="accent1"/>
                </a:solidFill>
                <a:latin typeface="Times New Roman" pitchFamily="18" charset="0"/>
                <a:cs typeface="Times New Roman" pitchFamily="18" charset="0"/>
              </a:rPr>
              <a:t>a, </a:t>
            </a:r>
            <a:r>
              <a:rPr lang="en-US" sz="2000" b="1" dirty="0" err="1" smtClean="0">
                <a:solidFill>
                  <a:schemeClr val="accent1"/>
                </a:solidFill>
                <a:latin typeface="Times New Roman" pitchFamily="18" charset="0"/>
                <a:cs typeface="Times New Roman" pitchFamily="18" charset="0"/>
              </a:rPr>
              <a:t>Quan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niệm</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của</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Hồ</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Chí</a:t>
            </a:r>
            <a:r>
              <a:rPr lang="en-US" sz="2000" b="1" dirty="0" smtClean="0">
                <a:solidFill>
                  <a:schemeClr val="accent1"/>
                </a:solidFill>
                <a:latin typeface="Times New Roman" pitchFamily="18" charset="0"/>
                <a:cs typeface="Times New Roman" pitchFamily="18" charset="0"/>
              </a:rPr>
              <a:t> Minh </a:t>
            </a:r>
            <a:r>
              <a:rPr lang="en-US" sz="2000" b="1" dirty="0" err="1" smtClean="0">
                <a:solidFill>
                  <a:schemeClr val="accent1"/>
                </a:solidFill>
                <a:latin typeface="Times New Roman" pitchFamily="18" charset="0"/>
                <a:cs typeface="Times New Roman" pitchFamily="18" charset="0"/>
              </a:rPr>
              <a:t>về</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văn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hóa</a:t>
            </a:r>
            <a:endParaRPr lang="en-US" sz="2000" b="1" dirty="0">
              <a:solidFill>
                <a:schemeClr val="accent1"/>
              </a:solidFill>
              <a:latin typeface="Times New Roman" pitchFamily="18" charset="0"/>
              <a:cs typeface="Times New Roman" pitchFamily="18" charset="0"/>
            </a:endParaRPr>
          </a:p>
        </p:txBody>
      </p:sp>
      <p:grpSp>
        <p:nvGrpSpPr>
          <p:cNvPr id="7" name="Group 3"/>
          <p:cNvGrpSpPr>
            <a:grpSpLocks/>
          </p:cNvGrpSpPr>
          <p:nvPr/>
        </p:nvGrpSpPr>
        <p:grpSpPr bwMode="auto">
          <a:xfrm>
            <a:off x="2497354" y="2322785"/>
            <a:ext cx="5929308" cy="3946525"/>
            <a:chOff x="1017" y="1152"/>
            <a:chExt cx="3735" cy="2486"/>
          </a:xfrm>
        </p:grpSpPr>
        <p:grpSp>
          <p:nvGrpSpPr>
            <p:cNvPr id="8" name="Group 4"/>
            <p:cNvGrpSpPr>
              <a:grpSpLocks/>
            </p:cNvGrpSpPr>
            <p:nvPr/>
          </p:nvGrpSpPr>
          <p:grpSpPr bwMode="auto">
            <a:xfrm>
              <a:off x="2132" y="1152"/>
              <a:ext cx="1487" cy="1247"/>
              <a:chOff x="2057" y="862"/>
              <a:chExt cx="1549" cy="1351"/>
            </a:xfrm>
          </p:grpSpPr>
          <p:sp>
            <p:nvSpPr>
              <p:cNvPr id="25" name="AutoShape 5"/>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26" name="AutoShape 6"/>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27" name="AutoShape 7"/>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grpSp>
        <p:grpSp>
          <p:nvGrpSpPr>
            <p:cNvPr id="9" name="Group 8"/>
            <p:cNvGrpSpPr>
              <a:grpSpLocks/>
            </p:cNvGrpSpPr>
            <p:nvPr/>
          </p:nvGrpSpPr>
          <p:grpSpPr bwMode="auto">
            <a:xfrm>
              <a:off x="1017" y="1773"/>
              <a:ext cx="1488" cy="1247"/>
              <a:chOff x="1110" y="2656"/>
              <a:chExt cx="1549" cy="1351"/>
            </a:xfrm>
          </p:grpSpPr>
          <p:sp>
            <p:nvSpPr>
              <p:cNvPr id="22" name="AutoShape 9"/>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23" name="AutoShape 1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24" name="AutoShape 11"/>
              <p:cNvSpPr>
                <a:spLocks noChangeArrowheads="1"/>
              </p:cNvSpPr>
              <p:nvPr/>
            </p:nvSpPr>
            <p:spPr bwMode="gray">
              <a:xfrm>
                <a:off x="1200" y="2736"/>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grpSp>
        <p:sp>
          <p:nvSpPr>
            <p:cNvPr id="10" name="Text Box 12"/>
            <p:cNvSpPr txBox="1">
              <a:spLocks noChangeArrowheads="1"/>
            </p:cNvSpPr>
            <p:nvPr/>
          </p:nvSpPr>
          <p:spPr bwMode="gray">
            <a:xfrm>
              <a:off x="2350" y="1268"/>
              <a:ext cx="940" cy="989"/>
            </a:xfrm>
            <a:prstGeom prst="rect">
              <a:avLst/>
            </a:prstGeom>
            <a:noFill/>
            <a:ln w="9525" algn="ctr">
              <a:noFill/>
              <a:miter lim="800000"/>
              <a:headEnd/>
              <a:tailEnd/>
            </a:ln>
            <a:effectLst/>
          </p:spPr>
          <p:txBody>
            <a:bodyPr wrap="square">
              <a:spAutoFit/>
            </a:bodyPr>
            <a:lstStyle/>
            <a:p>
              <a:pPr algn="ctr" eaLnBrk="0" hangingPunct="0"/>
              <a:r>
                <a:rPr lang="en-US" sz="2400" b="1" dirty="0" err="1" smtClean="0">
                  <a:solidFill>
                    <a:srgbClr val="FFFFFF"/>
                  </a:solidFill>
                  <a:latin typeface="Arial" charset="0"/>
                </a:rPr>
                <a:t>Tổng</a:t>
              </a:r>
              <a:r>
                <a:rPr lang="en-US" sz="2400" b="1" dirty="0" smtClean="0">
                  <a:solidFill>
                    <a:srgbClr val="FFFFFF"/>
                  </a:solidFill>
                  <a:latin typeface="Arial" charset="0"/>
                </a:rPr>
                <a:t> </a:t>
              </a:r>
              <a:r>
                <a:rPr lang="en-US" sz="2400" b="1" dirty="0" err="1" smtClean="0">
                  <a:solidFill>
                    <a:srgbClr val="FFFFFF"/>
                  </a:solidFill>
                  <a:latin typeface="Arial" charset="0"/>
                </a:rPr>
                <a:t>hợp</a:t>
              </a:r>
              <a:r>
                <a:rPr lang="en-US" sz="2400" b="1" dirty="0" smtClean="0">
                  <a:solidFill>
                    <a:srgbClr val="FFFFFF"/>
                  </a:solidFill>
                  <a:latin typeface="Arial" charset="0"/>
                </a:rPr>
                <a:t> </a:t>
              </a:r>
              <a:r>
                <a:rPr lang="en-US" sz="2400" b="1" dirty="0" err="1" smtClean="0">
                  <a:solidFill>
                    <a:srgbClr val="FFFFFF"/>
                  </a:solidFill>
                  <a:latin typeface="Arial" charset="0"/>
                </a:rPr>
                <a:t>mọi</a:t>
              </a:r>
              <a:r>
                <a:rPr lang="en-US" sz="2400" b="1" dirty="0" smtClean="0">
                  <a:solidFill>
                    <a:srgbClr val="FFFFFF"/>
                  </a:solidFill>
                  <a:latin typeface="Arial" charset="0"/>
                </a:rPr>
                <a:t> PT </a:t>
              </a:r>
              <a:r>
                <a:rPr lang="en-US" sz="2400" b="1" dirty="0" err="1" smtClean="0">
                  <a:solidFill>
                    <a:srgbClr val="FFFFFF"/>
                  </a:solidFill>
                  <a:latin typeface="Arial" charset="0"/>
                </a:rPr>
                <a:t>sinh</a:t>
              </a:r>
              <a:r>
                <a:rPr lang="en-US" sz="2400" b="1" dirty="0" smtClean="0">
                  <a:solidFill>
                    <a:srgbClr val="FFFFFF"/>
                  </a:solidFill>
                  <a:latin typeface="Arial" charset="0"/>
                </a:rPr>
                <a:t> </a:t>
              </a:r>
              <a:r>
                <a:rPr lang="en-US" sz="2400" b="1" dirty="0" err="1" smtClean="0">
                  <a:solidFill>
                    <a:srgbClr val="FFFFFF"/>
                  </a:solidFill>
                  <a:latin typeface="Arial" charset="0"/>
                </a:rPr>
                <a:t>h</a:t>
              </a:r>
              <a:r>
                <a:rPr lang="en-US" sz="2400" b="1" dirty="0" err="1" smtClean="0">
                  <a:solidFill>
                    <a:srgbClr val="FFFFFF"/>
                  </a:solidFill>
                  <a:latin typeface="Arial" charset="0"/>
                </a:rPr>
                <a:t>oạt</a:t>
              </a:r>
              <a:endParaRPr lang="en-US" sz="1400" dirty="0">
                <a:solidFill>
                  <a:srgbClr val="FFFFFF"/>
                </a:solidFill>
                <a:latin typeface="Arial" charset="0"/>
              </a:endParaRPr>
            </a:p>
          </p:txBody>
        </p:sp>
        <p:sp>
          <p:nvSpPr>
            <p:cNvPr id="11" name="Text Box 13"/>
            <p:cNvSpPr txBox="1">
              <a:spLocks noChangeArrowheads="1"/>
            </p:cNvSpPr>
            <p:nvPr/>
          </p:nvSpPr>
          <p:spPr bwMode="gray">
            <a:xfrm>
              <a:off x="1212" y="1952"/>
              <a:ext cx="1059" cy="989"/>
            </a:xfrm>
            <a:prstGeom prst="rect">
              <a:avLst/>
            </a:prstGeom>
            <a:noFill/>
            <a:ln w="9525" algn="ctr">
              <a:noFill/>
              <a:miter lim="800000"/>
              <a:headEnd/>
              <a:tailEnd/>
            </a:ln>
            <a:effectLst/>
          </p:spPr>
          <p:txBody>
            <a:bodyPr wrap="square">
              <a:spAutoFit/>
            </a:bodyPr>
            <a:lstStyle/>
            <a:p>
              <a:pPr algn="ctr" eaLnBrk="0" hangingPunct="0"/>
              <a:r>
                <a:rPr lang="en-US" sz="2400" b="1" dirty="0" err="1" smtClean="0">
                  <a:solidFill>
                    <a:srgbClr val="FFFFFF"/>
                  </a:solidFill>
                  <a:latin typeface="Arial" charset="0"/>
                </a:rPr>
                <a:t>Phương</a:t>
              </a:r>
              <a:r>
                <a:rPr lang="en-US" sz="2400" b="1" dirty="0" smtClean="0">
                  <a:solidFill>
                    <a:srgbClr val="FFFFFF"/>
                  </a:solidFill>
                  <a:latin typeface="Arial" charset="0"/>
                </a:rPr>
                <a:t> </a:t>
              </a:r>
              <a:r>
                <a:rPr lang="en-US" sz="2400" b="1" dirty="0" err="1" smtClean="0">
                  <a:solidFill>
                    <a:srgbClr val="FFFFFF"/>
                  </a:solidFill>
                  <a:latin typeface="Arial" charset="0"/>
                </a:rPr>
                <a:t>thức</a:t>
              </a:r>
              <a:r>
                <a:rPr lang="en-US" sz="2400" b="1" dirty="0" smtClean="0">
                  <a:solidFill>
                    <a:srgbClr val="FFFFFF"/>
                  </a:solidFill>
                  <a:latin typeface="Arial" charset="0"/>
                </a:rPr>
                <a:t> </a:t>
              </a:r>
              <a:r>
                <a:rPr lang="en-US" sz="2400" b="1" dirty="0" err="1" smtClean="0">
                  <a:solidFill>
                    <a:srgbClr val="FFFFFF"/>
                  </a:solidFill>
                  <a:latin typeface="Arial" charset="0"/>
                </a:rPr>
                <a:t>sd</a:t>
              </a:r>
              <a:r>
                <a:rPr lang="en-US" sz="2400" b="1" dirty="0" smtClean="0">
                  <a:solidFill>
                    <a:srgbClr val="FFFFFF"/>
                  </a:solidFill>
                  <a:latin typeface="Arial" charset="0"/>
                </a:rPr>
                <a:t> </a:t>
              </a:r>
              <a:r>
                <a:rPr lang="en-US" sz="2400" b="1" dirty="0" err="1" smtClean="0">
                  <a:solidFill>
                    <a:srgbClr val="FFFFFF"/>
                  </a:solidFill>
                  <a:latin typeface="Arial" charset="0"/>
                </a:rPr>
                <a:t>công</a:t>
              </a:r>
              <a:r>
                <a:rPr lang="en-US" sz="2400" b="1" dirty="0" smtClean="0">
                  <a:solidFill>
                    <a:srgbClr val="FFFFFF"/>
                  </a:solidFill>
                  <a:latin typeface="Arial" charset="0"/>
                </a:rPr>
                <a:t> </a:t>
              </a:r>
              <a:r>
                <a:rPr lang="en-US" sz="2400" b="1" dirty="0" err="1" smtClean="0">
                  <a:solidFill>
                    <a:srgbClr val="FFFFFF"/>
                  </a:solidFill>
                  <a:latin typeface="Arial" charset="0"/>
                </a:rPr>
                <a:t>cụ</a:t>
              </a:r>
              <a:r>
                <a:rPr lang="en-US" sz="2400" b="1" dirty="0" smtClean="0">
                  <a:solidFill>
                    <a:srgbClr val="FFFFFF"/>
                  </a:solidFill>
                  <a:latin typeface="Arial" charset="0"/>
                </a:rPr>
                <a:t> SH</a:t>
              </a:r>
              <a:endParaRPr lang="en-US" sz="1400" dirty="0">
                <a:solidFill>
                  <a:srgbClr val="FFFFFF"/>
                </a:solidFill>
                <a:latin typeface="Arial" charset="0"/>
              </a:endParaRPr>
            </a:p>
          </p:txBody>
        </p:sp>
        <p:grpSp>
          <p:nvGrpSpPr>
            <p:cNvPr id="12" name="Group 14"/>
            <p:cNvGrpSpPr>
              <a:grpSpLocks/>
            </p:cNvGrpSpPr>
            <p:nvPr/>
          </p:nvGrpSpPr>
          <p:grpSpPr bwMode="auto">
            <a:xfrm>
              <a:off x="3264" y="1776"/>
              <a:ext cx="1488" cy="1247"/>
              <a:chOff x="3174" y="2656"/>
              <a:chExt cx="1549" cy="1351"/>
            </a:xfrm>
          </p:grpSpPr>
          <p:sp>
            <p:nvSpPr>
              <p:cNvPr id="19" name="AutoShape 15"/>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20" name="AutoShape 1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21" name="AutoShape 17"/>
              <p:cNvSpPr>
                <a:spLocks noChangeArrowheads="1"/>
              </p:cNvSpPr>
              <p:nvPr/>
            </p:nvSpPr>
            <p:spPr bwMode="gray">
              <a:xfrm>
                <a:off x="3264" y="2736"/>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grpSp>
        <p:sp>
          <p:nvSpPr>
            <p:cNvPr id="13" name="Text Box 18"/>
            <p:cNvSpPr txBox="1">
              <a:spLocks noChangeArrowheads="1"/>
            </p:cNvSpPr>
            <p:nvPr/>
          </p:nvSpPr>
          <p:spPr bwMode="gray">
            <a:xfrm>
              <a:off x="3542" y="2031"/>
              <a:ext cx="973" cy="756"/>
            </a:xfrm>
            <a:prstGeom prst="rect">
              <a:avLst/>
            </a:prstGeom>
            <a:noFill/>
            <a:ln w="9525" algn="ctr">
              <a:noFill/>
              <a:miter lim="800000"/>
              <a:headEnd/>
              <a:tailEnd/>
            </a:ln>
            <a:effectLst/>
          </p:spPr>
          <p:txBody>
            <a:bodyPr wrap="square">
              <a:spAutoFit/>
            </a:bodyPr>
            <a:lstStyle/>
            <a:p>
              <a:pPr algn="ctr" eaLnBrk="0" hangingPunct="0"/>
              <a:r>
                <a:rPr lang="en-US" sz="2400" b="1" dirty="0" err="1" smtClean="0">
                  <a:solidFill>
                    <a:srgbClr val="FFFFFF"/>
                  </a:solidFill>
                  <a:latin typeface="Arial" charset="0"/>
                </a:rPr>
                <a:t>Đời</a:t>
              </a:r>
              <a:r>
                <a:rPr lang="en-US" sz="2400" b="1" dirty="0" smtClean="0">
                  <a:solidFill>
                    <a:srgbClr val="FFFFFF"/>
                  </a:solidFill>
                  <a:latin typeface="Arial" charset="0"/>
                </a:rPr>
                <a:t> </a:t>
              </a:r>
              <a:r>
                <a:rPr lang="en-US" sz="2400" b="1" dirty="0" err="1" smtClean="0">
                  <a:solidFill>
                    <a:srgbClr val="FFFFFF"/>
                  </a:solidFill>
                  <a:latin typeface="Arial" charset="0"/>
                </a:rPr>
                <a:t>sống</a:t>
              </a:r>
              <a:r>
                <a:rPr lang="en-US" sz="2400" b="1" dirty="0" smtClean="0">
                  <a:solidFill>
                    <a:srgbClr val="FFFFFF"/>
                  </a:solidFill>
                  <a:latin typeface="Arial" charset="0"/>
                </a:rPr>
                <a:t> </a:t>
              </a:r>
              <a:r>
                <a:rPr lang="en-US" sz="2400" b="1" dirty="0" err="1" smtClean="0">
                  <a:solidFill>
                    <a:srgbClr val="FFFFFF"/>
                  </a:solidFill>
                  <a:latin typeface="Arial" charset="0"/>
                </a:rPr>
                <a:t>tinh</a:t>
              </a:r>
              <a:r>
                <a:rPr lang="en-US" sz="2400" b="1" dirty="0" smtClean="0">
                  <a:solidFill>
                    <a:srgbClr val="FFFFFF"/>
                  </a:solidFill>
                  <a:latin typeface="Arial" charset="0"/>
                </a:rPr>
                <a:t> </a:t>
              </a:r>
              <a:r>
                <a:rPr lang="en-US" sz="2400" b="1" dirty="0" err="1" smtClean="0">
                  <a:solidFill>
                    <a:srgbClr val="FFFFFF"/>
                  </a:solidFill>
                  <a:latin typeface="Arial" charset="0"/>
                </a:rPr>
                <a:t>thần</a:t>
              </a:r>
              <a:r>
                <a:rPr lang="en-US" sz="2400" b="1" dirty="0" smtClean="0">
                  <a:solidFill>
                    <a:srgbClr val="FFFFFF"/>
                  </a:solidFill>
                  <a:latin typeface="Arial" charset="0"/>
                </a:rPr>
                <a:t> </a:t>
              </a:r>
              <a:r>
                <a:rPr lang="en-US" sz="2400" b="1" dirty="0" err="1" smtClean="0">
                  <a:solidFill>
                    <a:srgbClr val="FFFFFF"/>
                  </a:solidFill>
                  <a:latin typeface="Arial" charset="0"/>
                </a:rPr>
                <a:t>của</a:t>
              </a:r>
              <a:r>
                <a:rPr lang="en-US" sz="2400" b="1" dirty="0" smtClean="0">
                  <a:solidFill>
                    <a:srgbClr val="FFFFFF"/>
                  </a:solidFill>
                  <a:latin typeface="Arial" charset="0"/>
                </a:rPr>
                <a:t> XH</a:t>
              </a:r>
              <a:endParaRPr lang="en-US" sz="1400" dirty="0">
                <a:solidFill>
                  <a:srgbClr val="FFFFFF"/>
                </a:solidFill>
                <a:latin typeface="Arial" charset="0"/>
              </a:endParaRPr>
            </a:p>
          </p:txBody>
        </p:sp>
        <p:grpSp>
          <p:nvGrpSpPr>
            <p:cNvPr id="14" name="Group 19"/>
            <p:cNvGrpSpPr>
              <a:grpSpLocks/>
            </p:cNvGrpSpPr>
            <p:nvPr/>
          </p:nvGrpSpPr>
          <p:grpSpPr bwMode="auto">
            <a:xfrm>
              <a:off x="2142" y="2391"/>
              <a:ext cx="1488" cy="1247"/>
              <a:chOff x="3174" y="2656"/>
              <a:chExt cx="1549" cy="1351"/>
            </a:xfrm>
          </p:grpSpPr>
          <p:sp>
            <p:nvSpPr>
              <p:cNvPr id="16" name="AutoShape 20"/>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17" name="AutoShape 2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sp>
            <p:nvSpPr>
              <p:cNvPr id="18" name="AutoShape 22"/>
              <p:cNvSpPr>
                <a:spLocks noChangeArrowheads="1"/>
              </p:cNvSpPr>
              <p:nvPr/>
            </p:nvSpPr>
            <p:spPr bwMode="gray">
              <a:xfrm>
                <a:off x="3264" y="2736"/>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a:effectLst/>
            </p:spPr>
            <p:txBody>
              <a:bodyPr wrap="none" anchor="ctr"/>
              <a:lstStyle/>
              <a:p>
                <a:pPr algn="ctr" eaLnBrk="0" hangingPunct="0"/>
                <a:endParaRPr lang="en-US">
                  <a:solidFill>
                    <a:srgbClr val="FFFFFF"/>
                  </a:solidFill>
                  <a:latin typeface="Verdana" pitchFamily="34" charset="0"/>
                </a:endParaRPr>
              </a:p>
            </p:txBody>
          </p:sp>
        </p:grpSp>
        <p:sp>
          <p:nvSpPr>
            <p:cNvPr id="15" name="Text Box 23"/>
            <p:cNvSpPr txBox="1">
              <a:spLocks noChangeArrowheads="1"/>
            </p:cNvSpPr>
            <p:nvPr/>
          </p:nvSpPr>
          <p:spPr bwMode="gray">
            <a:xfrm>
              <a:off x="2346" y="2753"/>
              <a:ext cx="1004" cy="523"/>
            </a:xfrm>
            <a:prstGeom prst="rect">
              <a:avLst/>
            </a:prstGeom>
            <a:noFill/>
            <a:ln w="9525" algn="ctr">
              <a:noFill/>
              <a:miter lim="800000"/>
              <a:headEnd/>
              <a:tailEnd/>
            </a:ln>
            <a:effectLst/>
          </p:spPr>
          <p:txBody>
            <a:bodyPr wrap="square">
              <a:spAutoFit/>
            </a:bodyPr>
            <a:lstStyle/>
            <a:p>
              <a:pPr algn="ctr" eaLnBrk="0" hangingPunct="0"/>
              <a:r>
                <a:rPr lang="en-US" sz="2400" b="1" dirty="0" err="1" smtClean="0">
                  <a:solidFill>
                    <a:srgbClr val="FFFFFF"/>
                  </a:solidFill>
                  <a:latin typeface="Arial" charset="0"/>
                </a:rPr>
                <a:t>Trình</a:t>
              </a:r>
              <a:r>
                <a:rPr lang="en-US" sz="2400" b="1" dirty="0" smtClean="0">
                  <a:solidFill>
                    <a:srgbClr val="FFFFFF"/>
                  </a:solidFill>
                  <a:latin typeface="Arial" charset="0"/>
                </a:rPr>
                <a:t> </a:t>
              </a:r>
              <a:r>
                <a:rPr lang="en-US" sz="2400" b="1" dirty="0" err="1" smtClean="0">
                  <a:solidFill>
                    <a:srgbClr val="FFFFFF"/>
                  </a:solidFill>
                  <a:latin typeface="Arial" charset="0"/>
                </a:rPr>
                <a:t>độ</a:t>
              </a:r>
              <a:r>
                <a:rPr lang="en-US" sz="2400" b="1" dirty="0" smtClean="0">
                  <a:solidFill>
                    <a:srgbClr val="FFFFFF"/>
                  </a:solidFill>
                  <a:latin typeface="Arial" charset="0"/>
                </a:rPr>
                <a:t> </a:t>
              </a:r>
              <a:r>
                <a:rPr lang="en-US" sz="2400" b="1" dirty="0" err="1" smtClean="0">
                  <a:solidFill>
                    <a:srgbClr val="FFFFFF"/>
                  </a:solidFill>
                  <a:latin typeface="Arial" charset="0"/>
                </a:rPr>
                <a:t>học</a:t>
              </a:r>
              <a:r>
                <a:rPr lang="en-US" sz="2400" b="1" dirty="0" smtClean="0">
                  <a:solidFill>
                    <a:srgbClr val="FFFFFF"/>
                  </a:solidFill>
                  <a:latin typeface="Arial" charset="0"/>
                </a:rPr>
                <a:t> </a:t>
              </a:r>
              <a:r>
                <a:rPr lang="en-US" sz="2400" b="1" dirty="0" err="1" smtClean="0">
                  <a:solidFill>
                    <a:srgbClr val="FFFFFF"/>
                  </a:solidFill>
                  <a:latin typeface="Arial" charset="0"/>
                </a:rPr>
                <a:t>vấn</a:t>
              </a:r>
              <a:endParaRPr lang="en-US" sz="1400" dirty="0">
                <a:solidFill>
                  <a:srgbClr val="FFFFFF"/>
                </a:solidFill>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20" name="Rectangle 108"/>
          <p:cNvSpPr>
            <a:spLocks noChangeArrowheads="1"/>
          </p:cNvSpPr>
          <p:nvPr/>
        </p:nvSpPr>
        <p:spPr bwMode="auto">
          <a:xfrm>
            <a:off x="5517437" y="6283709"/>
            <a:ext cx="2237792" cy="369974"/>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wrap="none" lIns="92075" tIns="46038" rIns="92075" bIns="46038">
            <a:spAutoFit/>
          </a:bodyPr>
          <a:lstStyle/>
          <a:p>
            <a:pPr marL="342900" indent="-342900">
              <a:buFont typeface="Wingdings" pitchFamily="2" charset="2"/>
              <a:buNone/>
              <a:defRPr/>
            </a:pPr>
            <a:r>
              <a:rPr lang="en-US" b="1" dirty="0" err="1">
                <a:effectLst>
                  <a:outerShdw blurRad="38100" dist="38100" dir="2700000" algn="tl">
                    <a:srgbClr val="C0C0C0"/>
                  </a:outerShdw>
                </a:effectLst>
              </a:rPr>
              <a:t>Các</a:t>
            </a:r>
            <a:r>
              <a:rPr lang="en-US" b="1" dirty="0">
                <a:effectLst>
                  <a:outerShdw blurRad="38100" dist="38100" dir="2700000" algn="tl">
                    <a:srgbClr val="C0C0C0"/>
                  </a:outerShdw>
                </a:effectLst>
              </a:rPr>
              <a:t> </a:t>
            </a:r>
            <a:r>
              <a:rPr lang="en-US" b="1" dirty="0" err="1">
                <a:effectLst>
                  <a:outerShdw blurRad="38100" dist="38100" dir="2700000" algn="tl">
                    <a:srgbClr val="C0C0C0"/>
                  </a:outerShdw>
                </a:effectLst>
              </a:rPr>
              <a:t>hoạt</a:t>
            </a:r>
            <a:r>
              <a:rPr lang="en-US" b="1" dirty="0">
                <a:effectLst>
                  <a:outerShdw blurRad="38100" dist="38100" dir="2700000" algn="tl">
                    <a:srgbClr val="C0C0C0"/>
                  </a:outerShdw>
                </a:effectLst>
              </a:rPr>
              <a:t> </a:t>
            </a:r>
            <a:r>
              <a:rPr lang="en-US" b="1" dirty="0" err="1">
                <a:effectLst>
                  <a:outerShdw blurRad="38100" dist="38100" dir="2700000" algn="tl">
                    <a:srgbClr val="C0C0C0"/>
                  </a:outerShdw>
                </a:effectLst>
              </a:rPr>
              <a:t>động</a:t>
            </a:r>
            <a:r>
              <a:rPr lang="en-US" b="1" dirty="0">
                <a:effectLst>
                  <a:outerShdw blurRad="38100" dist="38100" dir="2700000" algn="tl">
                    <a:srgbClr val="C0C0C0"/>
                  </a:outerShdw>
                </a:effectLst>
              </a:rPr>
              <a:t> </a:t>
            </a:r>
            <a:r>
              <a:rPr lang="en-US" b="1" dirty="0" err="1">
                <a:effectLst>
                  <a:outerShdw blurRad="38100" dist="38100" dir="2700000" algn="tl">
                    <a:srgbClr val="C0C0C0"/>
                  </a:outerShdw>
                </a:effectLst>
              </a:rPr>
              <a:t>của</a:t>
            </a:r>
            <a:r>
              <a:rPr lang="en-US" b="1" dirty="0">
                <a:effectLst>
                  <a:outerShdw blurRad="38100" dist="38100" dir="2700000" algn="tl">
                    <a:srgbClr val="C0C0C0"/>
                  </a:outerShdw>
                </a:effectLst>
              </a:rPr>
              <a:t> </a:t>
            </a:r>
            <a:r>
              <a:rPr lang="en-US" b="1" dirty="0" err="1">
                <a:effectLst>
                  <a:outerShdw blurRad="38100" dist="38100" dir="2700000" algn="tl">
                    <a:srgbClr val="C0C0C0"/>
                  </a:outerShdw>
                </a:effectLst>
              </a:rPr>
              <a:t>nó</a:t>
            </a:r>
            <a:endParaRPr lang="en-US" b="1" dirty="0">
              <a:effectLst>
                <a:outerShdw blurRad="38100" dist="38100" dir="2700000" algn="tl">
                  <a:srgbClr val="C0C0C0"/>
                </a:outerShdw>
              </a:effectLst>
            </a:endParaRPr>
          </a:p>
        </p:txBody>
      </p:sp>
      <p:grpSp>
        <p:nvGrpSpPr>
          <p:cNvPr id="23" name="Group 22"/>
          <p:cNvGrpSpPr/>
          <p:nvPr/>
        </p:nvGrpSpPr>
        <p:grpSpPr>
          <a:xfrm>
            <a:off x="1309431" y="1923393"/>
            <a:ext cx="9982200" cy="4330262"/>
            <a:chOff x="1298920" y="1408495"/>
            <a:chExt cx="9982200" cy="5013325"/>
          </a:xfrm>
        </p:grpSpPr>
        <p:sp>
          <p:nvSpPr>
            <p:cNvPr id="90195" name="WordArt 83"/>
            <p:cNvSpPr>
              <a:spLocks noChangeArrowheads="1" noChangeShapeType="1" noTextEdit="1"/>
            </p:cNvSpPr>
            <p:nvPr/>
          </p:nvSpPr>
          <p:spPr bwMode="auto">
            <a:xfrm>
              <a:off x="1324320" y="3678620"/>
              <a:ext cx="2032000" cy="457200"/>
            </a:xfrm>
            <a:prstGeom prst="rect">
              <a:avLst/>
            </a:prstGeom>
          </p:spPr>
          <p:txBody>
            <a:bodyPr wrap="none" fromWordArt="1">
              <a:prstTxWarp prst="textPlain">
                <a:avLst>
                  <a:gd name="adj" fmla="val 50000"/>
                </a:avLst>
              </a:prstTxWarp>
            </a:bodyPr>
            <a:lstStyle/>
            <a:p>
              <a:pPr algn="ctr"/>
              <a:r>
                <a:rPr lang="vi-VN"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rPr>
                <a:t>Hồ Chí Minh</a:t>
              </a:r>
              <a:endParaRPr lang="en-US"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endParaRPr>
            </a:p>
          </p:txBody>
        </p:sp>
        <p:sp>
          <p:nvSpPr>
            <p:cNvPr id="90194" name="WordArt 82"/>
            <p:cNvSpPr>
              <a:spLocks noChangeArrowheads="1" noChangeShapeType="1" noTextEdit="1"/>
            </p:cNvSpPr>
            <p:nvPr/>
          </p:nvSpPr>
          <p:spPr bwMode="auto">
            <a:xfrm>
              <a:off x="1298920" y="1408495"/>
              <a:ext cx="2032000" cy="762000"/>
            </a:xfrm>
            <a:prstGeom prst="rect">
              <a:avLst/>
            </a:prstGeom>
          </p:spPr>
          <p:txBody>
            <a:bodyPr wrap="none" fromWordArt="1">
              <a:prstTxWarp prst="textPlain">
                <a:avLst>
                  <a:gd name="adj" fmla="val 50000"/>
                </a:avLst>
              </a:prstTxWarp>
            </a:bodyPr>
            <a:lstStyle/>
            <a:p>
              <a:pPr algn="ctr"/>
              <a:r>
                <a:rPr lang="vi-VN" sz="3600" kern="10" dirty="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rPr>
                <a:t>Chủ nghĩa </a:t>
              </a:r>
            </a:p>
            <a:p>
              <a:pPr algn="ctr"/>
              <a:r>
                <a:rPr lang="vi-VN" sz="3600" kern="10" dirty="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rPr>
                <a:t>Mác</a:t>
              </a:r>
              <a:endParaRPr lang="en-US" sz="3600" kern="10" dirty="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endParaRPr>
            </a:p>
          </p:txBody>
        </p:sp>
        <p:grpSp>
          <p:nvGrpSpPr>
            <p:cNvPr id="3" name="Organization Chart 94"/>
            <p:cNvGrpSpPr>
              <a:grpSpLocks/>
            </p:cNvGrpSpPr>
            <p:nvPr/>
          </p:nvGrpSpPr>
          <p:grpSpPr bwMode="auto">
            <a:xfrm>
              <a:off x="2746720" y="1468820"/>
              <a:ext cx="8026400" cy="1752600"/>
              <a:chOff x="1152" y="1296"/>
              <a:chExt cx="1872" cy="720"/>
            </a:xfrm>
          </p:grpSpPr>
          <p:cxnSp>
            <p:nvCxnSpPr>
              <p:cNvPr id="37906" name="_s3083"/>
              <p:cNvCxnSpPr>
                <a:cxnSpLocks noChangeShapeType="1"/>
                <a:stCxn id="12" idx="6"/>
                <a:endCxn id="9" idx="2"/>
              </p:cNvCxnSpPr>
              <p:nvPr/>
            </p:nvCxnSpPr>
            <p:spPr bwMode="auto">
              <a:xfrm rot="5400000" flipH="1">
                <a:off x="2268" y="1404"/>
                <a:ext cx="144" cy="504"/>
              </a:xfrm>
              <a:prstGeom prst="bentConnector3">
                <a:avLst>
                  <a:gd name="adj1" fmla="val 13282"/>
                </a:avLst>
              </a:prstGeom>
              <a:noFill/>
              <a:ln w="9525">
                <a:solidFill>
                  <a:schemeClr val="tx1"/>
                </a:solidFill>
                <a:miter lim="800000"/>
                <a:headEnd/>
                <a:tailEnd/>
              </a:ln>
            </p:spPr>
          </p:cxnSp>
          <p:cxnSp>
            <p:nvCxnSpPr>
              <p:cNvPr id="37907" name="_s3084"/>
              <p:cNvCxnSpPr>
                <a:cxnSpLocks noChangeShapeType="1"/>
                <a:stCxn id="10" idx="6"/>
                <a:endCxn id="9" idx="2"/>
              </p:cNvCxnSpPr>
              <p:nvPr/>
            </p:nvCxnSpPr>
            <p:spPr bwMode="auto">
              <a:xfrm rot="-5400000">
                <a:off x="1764" y="1404"/>
                <a:ext cx="144" cy="504"/>
              </a:xfrm>
              <a:prstGeom prst="bentConnector3">
                <a:avLst>
                  <a:gd name="adj1" fmla="val 13282"/>
                </a:avLst>
              </a:prstGeom>
              <a:noFill/>
              <a:ln w="9525">
                <a:solidFill>
                  <a:schemeClr val="tx1"/>
                </a:solidFill>
                <a:miter lim="800000"/>
                <a:headEnd/>
                <a:tailEnd/>
              </a:ln>
            </p:spPr>
          </p:cxnSp>
          <p:sp>
            <p:nvSpPr>
              <p:cNvPr id="9" name="_s3085"/>
              <p:cNvSpPr>
                <a:spLocks noChangeArrowheads="1"/>
              </p:cNvSpPr>
              <p:nvPr/>
            </p:nvSpPr>
            <p:spPr bwMode="auto">
              <a:xfrm>
                <a:off x="1656" y="1296"/>
                <a:ext cx="864" cy="288"/>
              </a:xfrm>
              <a:prstGeom prst="bevel">
                <a:avLst>
                  <a:gd name="adj" fmla="val 12500"/>
                </a:avLst>
              </a:prstGeom>
              <a:gradFill rotWithShape="0">
                <a:gsLst>
                  <a:gs pos="0">
                    <a:schemeClr val="accent1"/>
                  </a:gs>
                  <a:gs pos="50000">
                    <a:schemeClr val="bg1"/>
                  </a:gs>
                  <a:gs pos="100000">
                    <a:schemeClr val="accent1"/>
                  </a:gs>
                </a:gsLst>
                <a:lin ang="18900000" scaled="1"/>
              </a:gradFill>
              <a:ln w="3175">
                <a:solidFill>
                  <a:schemeClr val="accent1"/>
                </a:solidFill>
                <a:miter lim="800000"/>
                <a:headEnd/>
                <a:tailEnd/>
              </a:ln>
            </p:spPr>
            <p:txBody>
              <a:bodyPr wrap="none" lIns="0" tIns="0" rIns="0" bIns="0" anchor="ctr"/>
              <a:lstStyle/>
              <a:p>
                <a:pPr marL="342900" indent="-342900" algn="ctr">
                  <a:buFont typeface="Wingdings" pitchFamily="2" charset="2"/>
                  <a:buNone/>
                  <a:defRPr/>
                </a:pPr>
                <a:r>
                  <a:rPr lang="en-US" sz="2900" b="1" dirty="0">
                    <a:solidFill>
                      <a:srgbClr val="990000"/>
                    </a:solidFill>
                    <a:effectLst>
                      <a:outerShdw blurRad="38100" dist="38100" dir="2700000" algn="tl">
                        <a:srgbClr val="000000"/>
                      </a:outerShdw>
                    </a:effectLst>
                  </a:rPr>
                  <a:t>Con </a:t>
                </a:r>
                <a:r>
                  <a:rPr lang="en-US" sz="2900" b="1" dirty="0" err="1">
                    <a:solidFill>
                      <a:srgbClr val="990000"/>
                    </a:solidFill>
                    <a:effectLst>
                      <a:outerShdw blurRad="38100" dist="38100" dir="2700000" algn="tl">
                        <a:srgbClr val="000000"/>
                      </a:outerShdw>
                    </a:effectLst>
                  </a:rPr>
                  <a:t>người</a:t>
                </a:r>
                <a:endParaRPr lang="en-US" sz="2900" b="1" dirty="0">
                  <a:solidFill>
                    <a:srgbClr val="990000"/>
                  </a:solidFill>
                  <a:effectLst>
                    <a:outerShdw blurRad="38100" dist="38100" dir="2700000" algn="tl">
                      <a:srgbClr val="000000"/>
                    </a:outerShdw>
                  </a:effectLst>
                </a:endParaRPr>
              </a:p>
            </p:txBody>
          </p:sp>
          <p:sp>
            <p:nvSpPr>
              <p:cNvPr id="10" name="_s3086"/>
              <p:cNvSpPr>
                <a:spLocks noChangeArrowheads="1"/>
              </p:cNvSpPr>
              <p:nvPr/>
            </p:nvSpPr>
            <p:spPr bwMode="auto">
              <a:xfrm>
                <a:off x="1152" y="1728"/>
                <a:ext cx="864"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wrap="none" lIns="0" tIns="0" rIns="0" bIns="0" anchor="ctr"/>
              <a:lstStyle/>
              <a:p>
                <a:pPr marL="342900" indent="-342900" algn="ctr">
                  <a:buFont typeface="Wingdings" pitchFamily="2" charset="2"/>
                  <a:buNone/>
                  <a:defRPr/>
                </a:pPr>
                <a:r>
                  <a:rPr lang="en-US">
                    <a:effectLst>
                      <a:outerShdw blurRad="38100" dist="38100" dir="2700000" algn="tl">
                        <a:srgbClr val="000000"/>
                      </a:outerShdw>
                    </a:effectLst>
                  </a:rPr>
                  <a:t>Mặt sinh vật</a:t>
                </a:r>
              </a:p>
            </p:txBody>
          </p:sp>
          <p:sp>
            <p:nvSpPr>
              <p:cNvPr id="12" name="_s3087"/>
              <p:cNvSpPr>
                <a:spLocks noChangeArrowheads="1"/>
              </p:cNvSpPr>
              <p:nvPr/>
            </p:nvSpPr>
            <p:spPr bwMode="auto">
              <a:xfrm>
                <a:off x="2160" y="1728"/>
                <a:ext cx="864"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wrap="none" lIns="0" tIns="0" rIns="0" bIns="0" anchor="ctr"/>
              <a:lstStyle/>
              <a:p>
                <a:pPr marL="342900" indent="-342900" algn="ctr">
                  <a:buFont typeface="Wingdings" pitchFamily="2" charset="2"/>
                  <a:buNone/>
                  <a:defRPr/>
                </a:pPr>
                <a:r>
                  <a:rPr lang="en-US">
                    <a:effectLst>
                      <a:outerShdw blurRad="38100" dist="38100" dir="2700000" algn="tl">
                        <a:srgbClr val="000000"/>
                      </a:outerShdw>
                    </a:effectLst>
                  </a:rPr>
                  <a:t>Mặt xã hội</a:t>
                </a:r>
              </a:p>
            </p:txBody>
          </p:sp>
        </p:grpSp>
        <p:sp>
          <p:nvSpPr>
            <p:cNvPr id="90222" name="AutoShape 110"/>
            <p:cNvSpPr>
              <a:spLocks/>
            </p:cNvSpPr>
            <p:nvPr/>
          </p:nvSpPr>
          <p:spPr bwMode="auto">
            <a:xfrm rot="16200000">
              <a:off x="6378920" y="3653220"/>
              <a:ext cx="457200" cy="5080000"/>
            </a:xfrm>
            <a:prstGeom prst="leftBrace">
              <a:avLst>
                <a:gd name="adj1" fmla="val 69444"/>
                <a:gd name="adj2" fmla="val 50000"/>
              </a:avLst>
            </a:prstGeom>
            <a:noFill/>
            <a:ln w="38100">
              <a:solidFill>
                <a:srgbClr val="990000"/>
              </a:solidFill>
              <a:round/>
              <a:headEnd/>
              <a:tailEnd/>
            </a:ln>
            <a:effectLst>
              <a:prstShdw prst="shdw17" dist="17961" dir="2700000">
                <a:srgbClr val="990000">
                  <a:gamma/>
                  <a:shade val="60000"/>
                  <a:invGamma/>
                  <a:alpha val="50000"/>
                </a:srgbClr>
              </a:prstShdw>
            </a:effectLst>
          </p:spPr>
          <p:txBody>
            <a:bodyPr wrap="none" lIns="92075" tIns="46038" rIns="92075" bIns="46038" anchor="ctr"/>
            <a:lstStyle/>
            <a:p>
              <a:pPr>
                <a:buFont typeface="Wingdings" pitchFamily="2" charset="2"/>
                <a:buNone/>
                <a:defRPr/>
              </a:pPr>
              <a:endParaRPr lang="en-US"/>
            </a:p>
          </p:txBody>
        </p:sp>
        <p:grpSp>
          <p:nvGrpSpPr>
            <p:cNvPr id="7" name="Organization Chart 62"/>
            <p:cNvGrpSpPr>
              <a:grpSpLocks/>
            </p:cNvGrpSpPr>
            <p:nvPr/>
          </p:nvGrpSpPr>
          <p:grpSpPr bwMode="auto">
            <a:xfrm>
              <a:off x="2035520" y="3678621"/>
              <a:ext cx="6504517" cy="2417763"/>
              <a:chOff x="915" y="1296"/>
              <a:chExt cx="1517" cy="755"/>
            </a:xfrm>
          </p:grpSpPr>
          <p:cxnSp>
            <p:nvCxnSpPr>
              <p:cNvPr id="37901" name="_s3076"/>
              <p:cNvCxnSpPr>
                <a:cxnSpLocks noChangeShapeType="1"/>
                <a:endCxn id="4" idx="2"/>
              </p:cNvCxnSpPr>
              <p:nvPr/>
            </p:nvCxnSpPr>
            <p:spPr bwMode="auto">
              <a:xfrm rot="16200000" flipV="1">
                <a:off x="1911" y="1673"/>
                <a:ext cx="179" cy="0"/>
              </a:xfrm>
              <a:prstGeom prst="bentConnector3">
                <a:avLst>
                  <a:gd name="adj1" fmla="val 50000"/>
                </a:avLst>
              </a:prstGeom>
              <a:noFill/>
              <a:ln w="9525">
                <a:solidFill>
                  <a:schemeClr val="tx1"/>
                </a:solidFill>
                <a:miter lim="800000"/>
                <a:headEnd/>
                <a:tailEnd/>
              </a:ln>
            </p:spPr>
          </p:cxnSp>
          <p:cxnSp>
            <p:nvCxnSpPr>
              <p:cNvPr id="37902" name="_s3077"/>
              <p:cNvCxnSpPr>
                <a:cxnSpLocks noChangeShapeType="1"/>
                <a:stCxn id="5" idx="6"/>
                <a:endCxn id="4" idx="2"/>
              </p:cNvCxnSpPr>
              <p:nvPr/>
            </p:nvCxnSpPr>
            <p:spPr bwMode="auto">
              <a:xfrm rot="5400000" flipH="1" flipV="1">
                <a:off x="1534" y="1297"/>
                <a:ext cx="179" cy="753"/>
              </a:xfrm>
              <a:prstGeom prst="bentConnector3">
                <a:avLst>
                  <a:gd name="adj1" fmla="val 50000"/>
                </a:avLst>
              </a:prstGeom>
              <a:noFill/>
              <a:ln w="9525">
                <a:solidFill>
                  <a:schemeClr val="tx1"/>
                </a:solidFill>
                <a:miter lim="800000"/>
                <a:headEnd/>
                <a:tailEnd/>
              </a:ln>
            </p:spPr>
          </p:cxnSp>
          <p:sp>
            <p:nvSpPr>
              <p:cNvPr id="4" name="_s3078"/>
              <p:cNvSpPr>
                <a:spLocks noChangeArrowheads="1"/>
              </p:cNvSpPr>
              <p:nvPr/>
            </p:nvSpPr>
            <p:spPr bwMode="auto">
              <a:xfrm>
                <a:off x="1568" y="1296"/>
                <a:ext cx="864" cy="288"/>
              </a:xfrm>
              <a:prstGeom prst="bevel">
                <a:avLst>
                  <a:gd name="adj" fmla="val 12500"/>
                </a:avLst>
              </a:prstGeom>
              <a:gradFill rotWithShape="0">
                <a:gsLst>
                  <a:gs pos="0">
                    <a:schemeClr val="accent1"/>
                  </a:gs>
                  <a:gs pos="50000">
                    <a:schemeClr val="bg1"/>
                  </a:gs>
                  <a:gs pos="100000">
                    <a:schemeClr val="accent1"/>
                  </a:gs>
                </a:gsLst>
                <a:lin ang="18900000" scaled="1"/>
              </a:gradFill>
              <a:ln w="3175">
                <a:solidFill>
                  <a:schemeClr val="accent1"/>
                </a:solidFill>
                <a:miter lim="800000"/>
                <a:headEnd/>
                <a:tailEnd/>
              </a:ln>
            </p:spPr>
            <p:txBody>
              <a:bodyPr wrap="none" lIns="0" tIns="0" rIns="0" bIns="0" anchor="ctr"/>
              <a:lstStyle/>
              <a:p>
                <a:pPr marL="342900" indent="-342900" algn="ctr">
                  <a:buFont typeface="Wingdings" pitchFamily="2" charset="2"/>
                  <a:buNone/>
                  <a:defRPr/>
                </a:pPr>
                <a:r>
                  <a:rPr lang="en-US" sz="3800" b="1" dirty="0">
                    <a:solidFill>
                      <a:srgbClr val="990000"/>
                    </a:solidFill>
                    <a:effectLst>
                      <a:outerShdw blurRad="38100" dist="38100" dir="2700000" algn="tl">
                        <a:srgbClr val="000000"/>
                      </a:outerShdw>
                    </a:effectLst>
                  </a:rPr>
                  <a:t>Con </a:t>
                </a:r>
                <a:r>
                  <a:rPr lang="en-US" sz="3800" b="1" dirty="0" err="1">
                    <a:solidFill>
                      <a:srgbClr val="990000"/>
                    </a:solidFill>
                    <a:effectLst>
                      <a:outerShdw blurRad="38100" dist="38100" dir="2700000" algn="tl">
                        <a:srgbClr val="000000"/>
                      </a:outerShdw>
                    </a:effectLst>
                  </a:rPr>
                  <a:t>người</a:t>
                </a:r>
                <a:endParaRPr lang="en-US" sz="3800" b="1" dirty="0">
                  <a:solidFill>
                    <a:srgbClr val="990000"/>
                  </a:solidFill>
                  <a:effectLst>
                    <a:outerShdw blurRad="38100" dist="38100" dir="2700000" algn="tl">
                      <a:srgbClr val="000000"/>
                    </a:outerShdw>
                  </a:effectLst>
                </a:endParaRPr>
              </a:p>
            </p:txBody>
          </p:sp>
          <p:sp>
            <p:nvSpPr>
              <p:cNvPr id="5" name="_s3079"/>
              <p:cNvSpPr>
                <a:spLocks noChangeArrowheads="1"/>
              </p:cNvSpPr>
              <p:nvPr/>
            </p:nvSpPr>
            <p:spPr bwMode="auto">
              <a:xfrm>
                <a:off x="915" y="1763"/>
                <a:ext cx="665"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wrap="none" lIns="0" tIns="0" rIns="0" bIns="0" anchor="ctr"/>
              <a:lstStyle/>
              <a:p>
                <a:pPr marL="342900" indent="-342900" algn="ctr">
                  <a:buFont typeface="Wingdings" pitchFamily="2" charset="2"/>
                  <a:buNone/>
                  <a:defRPr/>
                </a:pPr>
                <a:r>
                  <a:rPr lang="en-US" b="1">
                    <a:effectLst>
                      <a:outerShdw blurRad="38100" dist="38100" dir="2700000" algn="tl">
                        <a:srgbClr val="000000"/>
                      </a:outerShdw>
                    </a:effectLst>
                  </a:rPr>
                  <a:t>Thể lực</a:t>
                </a:r>
              </a:p>
            </p:txBody>
          </p:sp>
          <p:sp>
            <p:nvSpPr>
              <p:cNvPr id="6" name="_s3080"/>
              <p:cNvSpPr>
                <a:spLocks noChangeArrowheads="1"/>
              </p:cNvSpPr>
              <p:nvPr/>
            </p:nvSpPr>
            <p:spPr bwMode="auto">
              <a:xfrm>
                <a:off x="1702" y="1762"/>
                <a:ext cx="611"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wrap="none" lIns="0" tIns="0" rIns="0" bIns="0" anchor="ctr"/>
              <a:lstStyle/>
              <a:p>
                <a:pPr marL="342900" indent="-342900" algn="ctr">
                  <a:buFont typeface="Wingdings" pitchFamily="2" charset="2"/>
                  <a:buNone/>
                  <a:defRPr/>
                </a:pPr>
                <a:r>
                  <a:rPr lang="en-US" b="1" dirty="0" err="1">
                    <a:effectLst>
                      <a:outerShdw blurRad="38100" dist="38100" dir="2700000" algn="tl">
                        <a:srgbClr val="000000"/>
                      </a:outerShdw>
                    </a:effectLst>
                  </a:rPr>
                  <a:t>Tâm</a:t>
                </a:r>
                <a:r>
                  <a:rPr lang="en-US" b="1" dirty="0">
                    <a:effectLst>
                      <a:outerShdw blurRad="38100" dist="38100" dir="2700000" algn="tl">
                        <a:srgbClr val="000000"/>
                      </a:outerShdw>
                    </a:effectLst>
                  </a:rPr>
                  <a:t> </a:t>
                </a:r>
                <a:r>
                  <a:rPr lang="en-US" b="1" dirty="0" err="1">
                    <a:effectLst>
                      <a:outerShdw blurRad="38100" dist="38100" dir="2700000" algn="tl">
                        <a:srgbClr val="000000"/>
                      </a:outerShdw>
                    </a:effectLst>
                  </a:rPr>
                  <a:t>lực</a:t>
                </a:r>
                <a:endParaRPr lang="en-US" b="1" dirty="0">
                  <a:effectLst>
                    <a:outerShdw blurRad="38100" dist="38100" dir="2700000" algn="tl">
                      <a:srgbClr val="000000"/>
                    </a:outerShdw>
                  </a:effectLst>
                </a:endParaRPr>
              </a:p>
            </p:txBody>
          </p:sp>
        </p:grpSp>
        <p:sp>
          <p:nvSpPr>
            <p:cNvPr id="27" name="_s3080"/>
            <p:cNvSpPr>
              <a:spLocks noChangeArrowheads="1"/>
            </p:cNvSpPr>
            <p:nvPr/>
          </p:nvSpPr>
          <p:spPr bwMode="auto">
            <a:xfrm>
              <a:off x="8487120" y="5174045"/>
              <a:ext cx="2794000" cy="92233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wrap="none" lIns="0" tIns="0" rIns="0" bIns="0" anchor="ctr"/>
            <a:lstStyle/>
            <a:p>
              <a:pPr marL="342900" indent="-342900" algn="ctr">
                <a:buFont typeface="Wingdings" pitchFamily="2" charset="2"/>
                <a:buNone/>
                <a:defRPr/>
              </a:pPr>
              <a:r>
                <a:rPr lang="en-US" b="1" dirty="0" err="1">
                  <a:effectLst>
                    <a:outerShdw blurRad="38100" dist="38100" dir="2700000" algn="tl">
                      <a:srgbClr val="000000"/>
                    </a:outerShdw>
                  </a:effectLst>
                </a:rPr>
                <a:t>Trí</a:t>
              </a:r>
              <a:r>
                <a:rPr lang="en-US" b="1" dirty="0">
                  <a:effectLst>
                    <a:outerShdw blurRad="38100" dist="38100" dir="2700000" algn="tl">
                      <a:srgbClr val="000000"/>
                    </a:outerShdw>
                  </a:effectLst>
                </a:rPr>
                <a:t>  </a:t>
              </a:r>
              <a:r>
                <a:rPr lang="en-US" b="1" dirty="0" err="1">
                  <a:effectLst>
                    <a:outerShdw blurRad="38100" dist="38100" dir="2700000" algn="tl">
                      <a:srgbClr val="000000"/>
                    </a:outerShdw>
                  </a:effectLst>
                </a:rPr>
                <a:t>lực</a:t>
              </a:r>
              <a:endParaRPr lang="en-US" b="1" dirty="0">
                <a:effectLst>
                  <a:outerShdw blurRad="38100" dist="38100" dir="2700000" algn="tl">
                    <a:srgbClr val="000000"/>
                  </a:outerShdw>
                </a:effectLst>
              </a:endParaRPr>
            </a:p>
          </p:txBody>
        </p:sp>
        <p:cxnSp>
          <p:nvCxnSpPr>
            <p:cNvPr id="31" name="_s3077"/>
            <p:cNvCxnSpPr>
              <a:cxnSpLocks noChangeShapeType="1"/>
              <a:stCxn id="27" idx="6"/>
            </p:cNvCxnSpPr>
            <p:nvPr/>
          </p:nvCxnSpPr>
          <p:spPr bwMode="auto">
            <a:xfrm rot="16200000" flipV="1">
              <a:off x="8158244" y="3448169"/>
              <a:ext cx="287337" cy="3164416"/>
            </a:xfrm>
            <a:prstGeom prst="bentConnector2">
              <a:avLst/>
            </a:prstGeom>
            <a:noFill/>
            <a:ln w="9525">
              <a:solidFill>
                <a:schemeClr val="tx1"/>
              </a:solidFill>
              <a:miter lim="800000"/>
              <a:headEnd/>
              <a:tailEnd/>
            </a:ln>
          </p:spPr>
        </p:cxnSp>
      </p:grpSp>
      <p:sp>
        <p:nvSpPr>
          <p:cNvPr id="28673" name="Rectangle 1"/>
          <p:cNvSpPr>
            <a:spLocks noChangeArrowheads="1"/>
          </p:cNvSpPr>
          <p:nvPr/>
        </p:nvSpPr>
        <p:spPr bwMode="auto">
          <a:xfrm>
            <a:off x="2070537" y="386650"/>
            <a:ext cx="574915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400" b="1" i="0" u="none" strike="noStrike" cap="none" normalizeH="0" baseline="0" dirty="0" smtClean="0">
                <a:ln>
                  <a:noFill/>
                </a:ln>
                <a:solidFill>
                  <a:srgbClr val="FF0000"/>
                </a:solidFill>
                <a:effectLst/>
                <a:latin typeface="+mj-lt"/>
                <a:ea typeface="Times New Roman" pitchFamily="18" charset="0"/>
                <a:cs typeface="Arial" pitchFamily="34" charset="0"/>
              </a:rPr>
              <a:t>6.3. Tư tưởng Hồ Chí Minh về con người</a:t>
            </a:r>
            <a:endParaRPr kumimoji="0" lang="vi-VN" sz="2400" b="0" i="0" u="none" strike="noStrike" cap="none" normalizeH="0" baseline="0" dirty="0" smtClean="0">
              <a:ln>
                <a:noFill/>
              </a:ln>
              <a:solidFill>
                <a:srgbClr val="FF0000"/>
              </a:solidFill>
              <a:effectLst/>
              <a:latin typeface="+mj-lt"/>
              <a:cs typeface="Arial" pitchFamily="34" charset="0"/>
            </a:endParaRPr>
          </a:p>
        </p:txBody>
      </p:sp>
      <p:sp>
        <p:nvSpPr>
          <p:cNvPr id="28674" name="Rectangle 2"/>
          <p:cNvSpPr>
            <a:spLocks noChangeArrowheads="1"/>
          </p:cNvSpPr>
          <p:nvPr/>
        </p:nvSpPr>
        <p:spPr bwMode="auto">
          <a:xfrm>
            <a:off x="2060027" y="874250"/>
            <a:ext cx="619059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b="1" i="0" u="none" strike="noStrike" cap="none" normalizeH="0" baseline="0" dirty="0" smtClean="0">
                <a:ln>
                  <a:noFill/>
                </a:ln>
                <a:solidFill>
                  <a:schemeClr val="accent1"/>
                </a:solidFill>
                <a:effectLst/>
                <a:latin typeface="Arial" pitchFamily="34" charset="0"/>
                <a:ea typeface="Times New Roman" pitchFamily="18" charset="0"/>
                <a:cs typeface="Arial" pitchFamily="34" charset="0"/>
              </a:rPr>
              <a:t>6.3.</a:t>
            </a:r>
            <a:r>
              <a:rPr kumimoji="0" lang="vi-VN" b="1" i="0" u="none" strike="noStrike" cap="none" normalizeH="0" baseline="0" dirty="0" smtClean="0">
                <a:ln>
                  <a:noFill/>
                </a:ln>
                <a:solidFill>
                  <a:schemeClr val="accent1"/>
                </a:solidFill>
                <a:effectLst/>
                <a:latin typeface="Arial" pitchFamily="34" charset="0"/>
                <a:ea typeface="Calibri" pitchFamily="34" charset="0"/>
                <a:cs typeface="Arial" pitchFamily="34" charset="0"/>
              </a:rPr>
              <a:t>1. Quan niệm của  Hồ Chí Minh về con người</a:t>
            </a:r>
            <a:endParaRPr kumimoji="0" lang="vi-VN" sz="2800" b="1" i="0" u="none" strike="noStrike" cap="none" normalizeH="0" baseline="0" dirty="0" smtClean="0">
              <a:ln>
                <a:noFill/>
              </a:ln>
              <a:solidFill>
                <a:schemeClr val="accent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0220"/>
                                        </p:tgtEl>
                                        <p:attrNameLst>
                                          <p:attrName>style.visibility</p:attrName>
                                        </p:attrNameLst>
                                      </p:cBhvr>
                                      <p:to>
                                        <p:strVal val="visible"/>
                                      </p:to>
                                    </p:set>
                                    <p:animEffect transition="in" filter="fade">
                                      <p:cBhvr>
                                        <p:cTn id="7" dur="2000"/>
                                        <p:tgtEl>
                                          <p:spTgt spid="90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7" name="Rectangle 15"/>
          <p:cNvSpPr>
            <a:spLocks noChangeArrowheads="1"/>
          </p:cNvSpPr>
          <p:nvPr/>
        </p:nvSpPr>
        <p:spPr bwMode="auto">
          <a:xfrm>
            <a:off x="1261241" y="5220229"/>
            <a:ext cx="10433343" cy="960970"/>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wrap="square" lIns="92075" tIns="46038" rIns="92075" bIns="46038" anchor="ctr">
            <a:spAutoFit/>
          </a:bodyPr>
          <a:lstStyle/>
          <a:p>
            <a:pPr algn="just" eaLnBrk="0" hangingPunct="0">
              <a:lnSpc>
                <a:spcPct val="150000"/>
              </a:lnSpc>
              <a:buFont typeface="Wingdings" pitchFamily="2" charset="2"/>
              <a:buNone/>
              <a:defRPr/>
            </a:pPr>
            <a:r>
              <a:rPr lang="en-US" sz="2000" dirty="0" err="1">
                <a:effectLst/>
                <a:latin typeface="Times New Roman" pitchFamily="18" charset="0"/>
                <a:cs typeface="Times New Roman" pitchFamily="18" charset="0"/>
              </a:rPr>
              <a:t>Hồ</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Chí</a:t>
            </a:r>
            <a:r>
              <a:rPr lang="en-US" sz="2000" dirty="0">
                <a:effectLst/>
                <a:latin typeface="Times New Roman" pitchFamily="18" charset="0"/>
                <a:cs typeface="Times New Roman" pitchFamily="18" charset="0"/>
              </a:rPr>
              <a:t> Minh </a:t>
            </a:r>
            <a:r>
              <a:rPr lang="en-US" sz="2000" dirty="0" err="1">
                <a:effectLst/>
                <a:latin typeface="Times New Roman" pitchFamily="18" charset="0"/>
                <a:cs typeface="Times New Roman" pitchFamily="18" charset="0"/>
              </a:rPr>
              <a:t>cũng</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xem</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xét</a:t>
            </a:r>
            <a:r>
              <a:rPr lang="en-US" sz="2000" dirty="0">
                <a:effectLst/>
                <a:latin typeface="Times New Roman" pitchFamily="18" charset="0"/>
                <a:cs typeface="Times New Roman" pitchFamily="18" charset="0"/>
              </a:rPr>
              <a:t> con </a:t>
            </a:r>
            <a:r>
              <a:rPr lang="en-US" sz="2000" dirty="0" err="1">
                <a:effectLst/>
                <a:latin typeface="Times New Roman" pitchFamily="18" charset="0"/>
                <a:cs typeface="Times New Roman" pitchFamily="18" charset="0"/>
              </a:rPr>
              <a:t>người</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trong</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sự</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thống</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nhất</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của</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hai</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mặt</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đối</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lập</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thiện</a:t>
            </a:r>
            <a:r>
              <a:rPr lang="en-US" sz="2000" dirty="0">
                <a:effectLst/>
                <a:latin typeface="Times New Roman" pitchFamily="18" charset="0"/>
                <a:cs typeface="Times New Roman" pitchFamily="18" charset="0"/>
              </a:rPr>
              <a:t> - </a:t>
            </a:r>
            <a:r>
              <a:rPr lang="en-US" sz="2000" dirty="0" err="1">
                <a:effectLst/>
                <a:latin typeface="Times New Roman" pitchFamily="18" charset="0"/>
                <a:cs typeface="Times New Roman" pitchFamily="18" charset="0"/>
              </a:rPr>
              <a:t>ác</a:t>
            </a:r>
            <a:r>
              <a:rPr lang="en-US" sz="2000" dirty="0">
                <a:effectLst/>
                <a:latin typeface="Times New Roman" pitchFamily="18" charset="0"/>
                <a:cs typeface="Times New Roman" pitchFamily="18" charset="0"/>
              </a:rPr>
              <a:t>, hay - </a:t>
            </a:r>
            <a:r>
              <a:rPr lang="en-US" sz="2000" dirty="0" err="1">
                <a:effectLst/>
                <a:latin typeface="Times New Roman" pitchFamily="18" charset="0"/>
                <a:cs typeface="Times New Roman" pitchFamily="18" charset="0"/>
              </a:rPr>
              <a:t>dở</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tốt</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và</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xấu</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hiền</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và</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dữ</a:t>
            </a:r>
            <a:r>
              <a:rPr lang="en-US" sz="2000" dirty="0">
                <a:effectLst/>
                <a:latin typeface="Times New Roman" pitchFamily="18" charset="0"/>
                <a:cs typeface="Times New Roman" pitchFamily="18" charset="0"/>
              </a:rPr>
              <a:t>,…</a:t>
            </a:r>
            <a:r>
              <a:rPr lang="en-US" sz="2000" dirty="0" err="1">
                <a:effectLst/>
                <a:latin typeface="Times New Roman" pitchFamily="18" charset="0"/>
                <a:cs typeface="Times New Roman" pitchFamily="18" charset="0"/>
              </a:rPr>
              <a:t>bao</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gồm</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cả</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mặt</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xã</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hội</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và</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mặt</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sinh</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vật</a:t>
            </a:r>
            <a:r>
              <a:rPr lang="en-US" sz="2000" dirty="0">
                <a:effectLst>
                  <a:outerShdw blurRad="38100" dist="38100" dir="2700000" algn="tl">
                    <a:srgbClr val="C0C0C0"/>
                  </a:outerShdw>
                </a:effectLst>
                <a:latin typeface="Times New Roman" pitchFamily="18" charset="0"/>
                <a:cs typeface="Times New Roman" pitchFamily="18" charset="0"/>
              </a:rPr>
              <a:t> </a:t>
            </a:r>
          </a:p>
        </p:txBody>
      </p:sp>
      <p:sp>
        <p:nvSpPr>
          <p:cNvPr id="2" name="Rectangle 2"/>
          <p:cNvSpPr>
            <a:spLocks noChangeArrowheads="1"/>
          </p:cNvSpPr>
          <p:nvPr/>
        </p:nvSpPr>
        <p:spPr bwMode="auto">
          <a:xfrm>
            <a:off x="3613151" y="457200"/>
            <a:ext cx="6604000" cy="533400"/>
          </a:xfrm>
          <a:prstGeom prst="rect">
            <a:avLst/>
          </a:prstGeom>
          <a:noFill/>
          <a:ln w="9525">
            <a:noFill/>
            <a:miter lim="800000"/>
            <a:headEnd/>
            <a:tailEnd/>
          </a:ln>
        </p:spPr>
        <p:txBody>
          <a:bodyPr lIns="92075" tIns="46038" rIns="92075" bIns="46038"/>
          <a:lstStyle/>
          <a:p>
            <a:pPr marL="342900" indent="-342900">
              <a:buFont typeface="Wingdings" pitchFamily="2" charset="2"/>
              <a:buNone/>
              <a:defRPr/>
            </a:pPr>
            <a:r>
              <a:rPr lang="en-US" sz="2400" b="1" dirty="0" err="1">
                <a:solidFill>
                  <a:srgbClr val="F62212"/>
                </a:solidFill>
                <a:effectLst>
                  <a:outerShdw blurRad="38100" dist="38100" dir="2700000" algn="tl">
                    <a:srgbClr val="C0C0C0"/>
                  </a:outerShdw>
                </a:effectLst>
              </a:rPr>
              <a:t>Thống</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nhất</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của</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hai</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mặt</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đối</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lập</a:t>
            </a:r>
            <a:endParaRPr lang="en-US" sz="2400" b="1" dirty="0">
              <a:solidFill>
                <a:srgbClr val="F62212"/>
              </a:solidFill>
              <a:effectLst>
                <a:outerShdw blurRad="38100" dist="38100" dir="2700000" algn="tl">
                  <a:srgbClr val="C0C0C0"/>
                </a:outerShdw>
              </a:effectLst>
            </a:endParaRPr>
          </a:p>
        </p:txBody>
      </p:sp>
      <p:graphicFrame>
        <p:nvGraphicFramePr>
          <p:cNvPr id="28690" name="Diagram 18"/>
          <p:cNvGraphicFramePr>
            <a:graphicFrameLocks/>
          </p:cNvGraphicFramePr>
          <p:nvPr/>
        </p:nvGraphicFramePr>
        <p:xfrm>
          <a:off x="2431393" y="1103587"/>
          <a:ext cx="7416800" cy="4762500"/>
        </p:xfrm>
        <a:graphic>
          <a:graphicData uri="http://schemas.openxmlformats.org/drawingml/2006/compatibility">
            <com:legacyDrawing xmlns:com="http://schemas.openxmlformats.org/drawingml/2006/compatibility" spid="_x0000_s3074"/>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28690"/>
                                        </p:tgtEl>
                                        <p:attrNameLst>
                                          <p:attrName>style.visibility</p:attrName>
                                        </p:attrNameLst>
                                      </p:cBhvr>
                                      <p:to>
                                        <p:strVal val="visible"/>
                                      </p:to>
                                    </p:set>
                                    <p:anim calcmode="lin" valueType="num">
                                      <p:cBhvr>
                                        <p:cTn id="13" dur="2000" fill="hold"/>
                                        <p:tgtEl>
                                          <p:spTgt spid="28690"/>
                                        </p:tgtEl>
                                        <p:attrNameLst>
                                          <p:attrName>ppt_w</p:attrName>
                                        </p:attrNameLst>
                                      </p:cBhvr>
                                      <p:tavLst>
                                        <p:tav tm="0">
                                          <p:val>
                                            <p:fltVal val="0"/>
                                          </p:val>
                                        </p:tav>
                                        <p:tav tm="100000">
                                          <p:val>
                                            <p:strVal val="#ppt_w"/>
                                          </p:val>
                                        </p:tav>
                                      </p:tavLst>
                                    </p:anim>
                                    <p:anim calcmode="lin" valueType="num">
                                      <p:cBhvr>
                                        <p:cTn id="14" dur="2000" fill="hold"/>
                                        <p:tgtEl>
                                          <p:spTgt spid="28690"/>
                                        </p:tgtEl>
                                        <p:attrNameLst>
                                          <p:attrName>ppt_h</p:attrName>
                                        </p:attrNameLst>
                                      </p:cBhvr>
                                      <p:tavLst>
                                        <p:tav tm="0">
                                          <p:val>
                                            <p:fltVal val="0"/>
                                          </p:val>
                                        </p:tav>
                                        <p:tav tm="100000">
                                          <p:val>
                                            <p:strVal val="#ppt_h"/>
                                          </p:val>
                                        </p:tav>
                                      </p:tavLst>
                                    </p:anim>
                                    <p:animEffect transition="in" filter="fade">
                                      <p:cBhvr>
                                        <p:cTn id="15" dur="2000"/>
                                        <p:tgtEl>
                                          <p:spTgt spid="28690"/>
                                        </p:tgtEl>
                                      </p:cBhvr>
                                    </p:animEffect>
                                  </p:childTnLst>
                                </p:cTn>
                              </p:par>
                              <p:par>
                                <p:cTn id="16" presetID="7" presetClass="entr" presetSubtype="4" fill="hold" grpId="0" nodeType="withEffect">
                                  <p:stCondLst>
                                    <p:cond delay="0"/>
                                  </p:stCondLst>
                                  <p:childTnLst>
                                    <p:set>
                                      <p:cBhvr>
                                        <p:cTn id="17" dur="1" fill="hold">
                                          <p:stCondLst>
                                            <p:cond delay="0"/>
                                          </p:stCondLst>
                                        </p:cTn>
                                        <p:tgtEl>
                                          <p:spTgt spid="28687"/>
                                        </p:tgtEl>
                                        <p:attrNameLst>
                                          <p:attrName>style.visibility</p:attrName>
                                        </p:attrNameLst>
                                      </p:cBhvr>
                                      <p:to>
                                        <p:strVal val="visible"/>
                                      </p:to>
                                    </p:set>
                                    <p:anim calcmode="lin" valueType="num">
                                      <p:cBhvr additive="base">
                                        <p:cTn id="18" dur="5000" fill="hold"/>
                                        <p:tgtEl>
                                          <p:spTgt spid="28687"/>
                                        </p:tgtEl>
                                        <p:attrNameLst>
                                          <p:attrName>ppt_x</p:attrName>
                                        </p:attrNameLst>
                                      </p:cBhvr>
                                      <p:tavLst>
                                        <p:tav tm="0">
                                          <p:val>
                                            <p:strVal val="#ppt_x"/>
                                          </p:val>
                                        </p:tav>
                                        <p:tav tm="100000">
                                          <p:val>
                                            <p:strVal val="#ppt_x"/>
                                          </p:val>
                                        </p:tav>
                                      </p:tavLst>
                                    </p:anim>
                                    <p:anim calcmode="lin" valueType="num">
                                      <p:cBhvr additive="base">
                                        <p:cTn id="19" dur="5000" fill="hold"/>
                                        <p:tgtEl>
                                          <p:spTgt spid="286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7" grpId="0"/>
      <p:bldP spid="2" grpId="0"/>
      <p:bldDgm spid="286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2126814" y="394138"/>
            <a:ext cx="4473684" cy="533400"/>
          </a:xfrm>
        </p:spPr>
        <p:txBody>
          <a:bodyPr/>
          <a:lstStyle/>
          <a:p>
            <a:pPr>
              <a:buFont typeface="Wingdings" pitchFamily="2" charset="2"/>
              <a:buNone/>
              <a:defRPr/>
            </a:pPr>
            <a:r>
              <a:rPr lang="en-US" sz="2400" b="1" dirty="0" smtClean="0">
                <a:solidFill>
                  <a:schemeClr val="accent1"/>
                </a:solidFill>
                <a:latin typeface="Arial" pitchFamily="34" charset="0"/>
              </a:rPr>
              <a:t>Con </a:t>
            </a:r>
            <a:r>
              <a:rPr lang="en-US" sz="2400" b="1" dirty="0" err="1" smtClean="0">
                <a:solidFill>
                  <a:schemeClr val="accent1"/>
                </a:solidFill>
                <a:latin typeface="Arial" pitchFamily="34" charset="0"/>
              </a:rPr>
              <a:t>người</a:t>
            </a:r>
            <a:r>
              <a:rPr lang="en-US" sz="2400" b="1" dirty="0" smtClean="0">
                <a:solidFill>
                  <a:schemeClr val="accent1"/>
                </a:solidFill>
                <a:latin typeface="Arial" pitchFamily="34" charset="0"/>
              </a:rPr>
              <a:t> </a:t>
            </a:r>
            <a:r>
              <a:rPr lang="en-US" sz="2400" b="1" dirty="0" err="1" smtClean="0">
                <a:solidFill>
                  <a:schemeClr val="accent1"/>
                </a:solidFill>
                <a:latin typeface="Arial" pitchFamily="34" charset="0"/>
              </a:rPr>
              <a:t>lịch</a:t>
            </a:r>
            <a:r>
              <a:rPr lang="en-US" sz="2400" b="1" dirty="0" smtClean="0">
                <a:solidFill>
                  <a:schemeClr val="accent1"/>
                </a:solidFill>
                <a:latin typeface="Arial" pitchFamily="34" charset="0"/>
              </a:rPr>
              <a:t> </a:t>
            </a:r>
            <a:r>
              <a:rPr lang="en-US" sz="2400" b="1" dirty="0" err="1" smtClean="0">
                <a:solidFill>
                  <a:schemeClr val="accent1"/>
                </a:solidFill>
                <a:latin typeface="Arial" pitchFamily="34" charset="0"/>
              </a:rPr>
              <a:t>sử</a:t>
            </a:r>
            <a:r>
              <a:rPr lang="en-US" sz="2400" b="1" dirty="0" smtClean="0">
                <a:solidFill>
                  <a:schemeClr val="accent1"/>
                </a:solidFill>
                <a:latin typeface="Arial" pitchFamily="34" charset="0"/>
              </a:rPr>
              <a:t>, </a:t>
            </a:r>
            <a:r>
              <a:rPr lang="en-US" sz="2400" b="1" dirty="0" err="1" smtClean="0">
                <a:solidFill>
                  <a:schemeClr val="accent1"/>
                </a:solidFill>
                <a:latin typeface="Arial" pitchFamily="34" charset="0"/>
              </a:rPr>
              <a:t>cụ</a:t>
            </a:r>
            <a:r>
              <a:rPr lang="en-US" sz="2400" b="1" dirty="0" smtClean="0">
                <a:solidFill>
                  <a:schemeClr val="accent1"/>
                </a:solidFill>
                <a:latin typeface="Arial" pitchFamily="34" charset="0"/>
              </a:rPr>
              <a:t> </a:t>
            </a:r>
            <a:r>
              <a:rPr lang="en-US" sz="2400" b="1" dirty="0" err="1" smtClean="0">
                <a:solidFill>
                  <a:schemeClr val="accent1"/>
                </a:solidFill>
                <a:latin typeface="Arial" pitchFamily="34" charset="0"/>
              </a:rPr>
              <a:t>thể</a:t>
            </a:r>
            <a:endParaRPr lang="en-US" sz="2400" b="1" dirty="0">
              <a:solidFill>
                <a:schemeClr val="accent1"/>
              </a:solidFill>
              <a:latin typeface="Arial" pitchFamily="34" charset="0"/>
            </a:endParaRPr>
          </a:p>
        </p:txBody>
      </p:sp>
      <p:grpSp>
        <p:nvGrpSpPr>
          <p:cNvPr id="2" name="Group 4"/>
          <p:cNvGrpSpPr>
            <a:grpSpLocks noChangeAspect="1"/>
          </p:cNvGrpSpPr>
          <p:nvPr/>
        </p:nvGrpSpPr>
        <p:grpSpPr bwMode="auto">
          <a:xfrm>
            <a:off x="2836333" y="903889"/>
            <a:ext cx="7001350" cy="5463573"/>
            <a:chOff x="1104" y="432"/>
            <a:chExt cx="3896" cy="4278"/>
          </a:xfrm>
        </p:grpSpPr>
        <p:grpSp>
          <p:nvGrpSpPr>
            <p:cNvPr id="4" name="Group 5"/>
            <p:cNvGrpSpPr>
              <a:grpSpLocks noChangeAspect="1"/>
            </p:cNvGrpSpPr>
            <p:nvPr/>
          </p:nvGrpSpPr>
          <p:grpSpPr bwMode="auto">
            <a:xfrm>
              <a:off x="1344" y="836"/>
              <a:ext cx="3466" cy="3466"/>
              <a:chOff x="1344" y="836"/>
              <a:chExt cx="3466" cy="3466"/>
            </a:xfrm>
          </p:grpSpPr>
          <p:sp>
            <p:nvSpPr>
              <p:cNvPr id="38958" name="Oval 6"/>
              <p:cNvSpPr>
                <a:spLocks noChangeAspect="1" noChangeArrowheads="1"/>
              </p:cNvSpPr>
              <p:nvPr/>
            </p:nvSpPr>
            <p:spPr bwMode="auto">
              <a:xfrm>
                <a:off x="1522" y="1008"/>
                <a:ext cx="3118" cy="3121"/>
              </a:xfrm>
              <a:prstGeom prst="ellipse">
                <a:avLst/>
              </a:prstGeom>
              <a:noFill/>
              <a:ln w="38100" cap="sq">
                <a:solidFill>
                  <a:schemeClr val="tx1"/>
                </a:solidFill>
                <a:round/>
                <a:headEnd type="none" w="sm" len="sm"/>
                <a:tailEnd type="none" w="sm" len="sm"/>
              </a:ln>
            </p:spPr>
            <p:txBody>
              <a:bodyPr wrap="none" anchor="ctr"/>
              <a:lstStyle/>
              <a:p>
                <a:pPr>
                  <a:buFont typeface="Wingdings" pitchFamily="2" charset="2"/>
                  <a:buNone/>
                </a:pPr>
                <a:endParaRPr lang="en-US" b="1">
                  <a:effectLst/>
                  <a:latin typeface="Arial Black" pitchFamily="34" charset="0"/>
                </a:endParaRPr>
              </a:p>
            </p:txBody>
          </p:sp>
          <p:sp>
            <p:nvSpPr>
              <p:cNvPr id="38959" name="Oval 7"/>
              <p:cNvSpPr>
                <a:spLocks noChangeAspect="1" noChangeArrowheads="1"/>
              </p:cNvSpPr>
              <p:nvPr/>
            </p:nvSpPr>
            <p:spPr bwMode="auto">
              <a:xfrm>
                <a:off x="1344" y="836"/>
                <a:ext cx="3459" cy="3466"/>
              </a:xfrm>
              <a:prstGeom prst="ellipse">
                <a:avLst/>
              </a:prstGeom>
              <a:noFill/>
              <a:ln w="38100" cap="sq">
                <a:solidFill>
                  <a:schemeClr val="tx1"/>
                </a:solidFill>
                <a:round/>
                <a:headEnd type="none" w="sm" len="sm"/>
                <a:tailEnd type="none" w="sm" len="sm"/>
              </a:ln>
            </p:spPr>
            <p:txBody>
              <a:bodyPr wrap="none" anchor="ctr"/>
              <a:lstStyle/>
              <a:p>
                <a:pPr>
                  <a:buFont typeface="Wingdings" pitchFamily="2" charset="2"/>
                  <a:buNone/>
                </a:pPr>
                <a:endParaRPr lang="en-US" b="1">
                  <a:effectLst/>
                  <a:latin typeface="Arial Black" pitchFamily="34" charset="0"/>
                </a:endParaRPr>
              </a:p>
            </p:txBody>
          </p:sp>
          <p:sp>
            <p:nvSpPr>
              <p:cNvPr id="36912" name="Line 8"/>
              <p:cNvSpPr>
                <a:spLocks noChangeAspect="1" noChangeShapeType="1"/>
              </p:cNvSpPr>
              <p:nvPr/>
            </p:nvSpPr>
            <p:spPr bwMode="auto">
              <a:xfrm flipV="1">
                <a:off x="1377" y="2080"/>
                <a:ext cx="40" cy="152"/>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13" name="Line 9"/>
              <p:cNvSpPr>
                <a:spLocks noChangeAspect="1" noChangeShapeType="1"/>
              </p:cNvSpPr>
              <p:nvPr/>
            </p:nvSpPr>
            <p:spPr bwMode="auto">
              <a:xfrm flipV="1">
                <a:off x="2480" y="886"/>
                <a:ext cx="158" cy="50"/>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14" name="Line 10"/>
              <p:cNvSpPr>
                <a:spLocks noChangeAspect="1" noChangeShapeType="1"/>
              </p:cNvSpPr>
              <p:nvPr/>
            </p:nvSpPr>
            <p:spPr bwMode="auto">
              <a:xfrm>
                <a:off x="4133" y="1184"/>
                <a:ext cx="131" cy="111"/>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15" name="Line 11"/>
              <p:cNvSpPr>
                <a:spLocks noChangeAspect="1" noChangeShapeType="1"/>
              </p:cNvSpPr>
              <p:nvPr/>
            </p:nvSpPr>
            <p:spPr bwMode="auto">
              <a:xfrm flipH="1">
                <a:off x="4764" y="2790"/>
                <a:ext cx="38" cy="178"/>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16" name="Line 12"/>
              <p:cNvSpPr>
                <a:spLocks noChangeAspect="1" noChangeShapeType="1"/>
              </p:cNvSpPr>
              <p:nvPr/>
            </p:nvSpPr>
            <p:spPr bwMode="auto">
              <a:xfrm flipH="1">
                <a:off x="3648" y="4155"/>
                <a:ext cx="131" cy="50"/>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17" name="Line 13"/>
              <p:cNvSpPr>
                <a:spLocks noChangeAspect="1" noChangeShapeType="1"/>
              </p:cNvSpPr>
              <p:nvPr/>
            </p:nvSpPr>
            <p:spPr bwMode="auto">
              <a:xfrm flipH="1" flipV="1">
                <a:off x="1784" y="3737"/>
                <a:ext cx="132" cy="114"/>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grpSp>
        <p:sp>
          <p:nvSpPr>
            <p:cNvPr id="38919" name="Oval 14"/>
            <p:cNvSpPr>
              <a:spLocks noChangeAspect="1" noChangeArrowheads="1"/>
            </p:cNvSpPr>
            <p:nvPr/>
          </p:nvSpPr>
          <p:spPr bwMode="auto">
            <a:xfrm>
              <a:off x="2470" y="1963"/>
              <a:ext cx="1260" cy="1256"/>
            </a:xfrm>
            <a:prstGeom prst="ellipse">
              <a:avLst/>
            </a:prstGeom>
            <a:solidFill>
              <a:srgbClr val="FFFFCC"/>
            </a:solidFill>
            <a:ln w="38100" cap="sq">
              <a:solidFill>
                <a:schemeClr val="tx1"/>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0" name="Oval 15"/>
            <p:cNvSpPr>
              <a:spLocks noChangeAspect="1" noChangeArrowheads="1"/>
            </p:cNvSpPr>
            <p:nvPr/>
          </p:nvSpPr>
          <p:spPr bwMode="auto">
            <a:xfrm>
              <a:off x="4034" y="1250"/>
              <a:ext cx="910" cy="910"/>
            </a:xfrm>
            <a:prstGeom prst="ellipse">
              <a:avLst/>
            </a:prstGeom>
            <a:solidFill>
              <a:srgbClr val="FFFFCC"/>
            </a:solidFill>
            <a:ln w="38100" cap="sq">
              <a:solidFill>
                <a:schemeClr val="folHlink"/>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1" name="Oval 16"/>
            <p:cNvSpPr>
              <a:spLocks noChangeAspect="1" noChangeArrowheads="1"/>
            </p:cNvSpPr>
            <p:nvPr/>
          </p:nvSpPr>
          <p:spPr bwMode="auto">
            <a:xfrm>
              <a:off x="4090" y="2920"/>
              <a:ext cx="910" cy="909"/>
            </a:xfrm>
            <a:prstGeom prst="ellipse">
              <a:avLst/>
            </a:prstGeom>
            <a:solidFill>
              <a:srgbClr val="FFFFCC"/>
            </a:solidFill>
            <a:ln w="38100" cap="sq">
              <a:solidFill>
                <a:schemeClr val="folHlink"/>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2" name="Oval 17"/>
            <p:cNvSpPr>
              <a:spLocks noChangeAspect="1" noChangeArrowheads="1"/>
            </p:cNvSpPr>
            <p:nvPr/>
          </p:nvSpPr>
          <p:spPr bwMode="auto">
            <a:xfrm>
              <a:off x="2688" y="3800"/>
              <a:ext cx="910" cy="910"/>
            </a:xfrm>
            <a:prstGeom prst="ellipse">
              <a:avLst/>
            </a:prstGeom>
            <a:solidFill>
              <a:srgbClr val="FFFFCC"/>
            </a:solidFill>
            <a:ln w="38100" cap="sq">
              <a:solidFill>
                <a:schemeClr val="folHlink"/>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3" name="Oval 18"/>
            <p:cNvSpPr>
              <a:spLocks noChangeAspect="1" noChangeArrowheads="1"/>
            </p:cNvSpPr>
            <p:nvPr/>
          </p:nvSpPr>
          <p:spPr bwMode="auto">
            <a:xfrm>
              <a:off x="1104" y="2880"/>
              <a:ext cx="910" cy="910"/>
            </a:xfrm>
            <a:prstGeom prst="ellipse">
              <a:avLst/>
            </a:prstGeom>
            <a:solidFill>
              <a:srgbClr val="FFFFCC"/>
            </a:solidFill>
            <a:ln w="38100" cap="sq">
              <a:solidFill>
                <a:schemeClr val="folHlink"/>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4" name="Oval 19"/>
            <p:cNvSpPr>
              <a:spLocks noChangeAspect="1" noChangeArrowheads="1"/>
            </p:cNvSpPr>
            <p:nvPr/>
          </p:nvSpPr>
          <p:spPr bwMode="auto">
            <a:xfrm>
              <a:off x="1154" y="1203"/>
              <a:ext cx="910" cy="909"/>
            </a:xfrm>
            <a:prstGeom prst="ellipse">
              <a:avLst/>
            </a:prstGeom>
            <a:solidFill>
              <a:srgbClr val="FFFFCC"/>
            </a:solidFill>
            <a:ln w="38100" cap="sq">
              <a:solidFill>
                <a:schemeClr val="folHlink"/>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5" name="Oval 20"/>
            <p:cNvSpPr>
              <a:spLocks noChangeAspect="1" noChangeArrowheads="1"/>
            </p:cNvSpPr>
            <p:nvPr/>
          </p:nvSpPr>
          <p:spPr bwMode="auto">
            <a:xfrm>
              <a:off x="2640" y="432"/>
              <a:ext cx="910" cy="910"/>
            </a:xfrm>
            <a:prstGeom prst="ellipse">
              <a:avLst/>
            </a:prstGeom>
            <a:solidFill>
              <a:srgbClr val="FFFFCC"/>
            </a:solidFill>
            <a:ln w="38100" cap="sq">
              <a:solidFill>
                <a:schemeClr val="folHlink"/>
              </a:solidFill>
              <a:round/>
              <a:headEnd type="none" w="sm" len="sm"/>
              <a:tailEnd type="none" w="sm" len="sm"/>
            </a:ln>
            <a:effectLst>
              <a:outerShdw dist="35921" dir="2700000" algn="ctr" rotWithShape="0">
                <a:srgbClr val="CC0000">
                  <a:alpha val="50000"/>
                </a:srgbClr>
              </a:outerShdw>
            </a:effectLst>
          </p:spPr>
          <p:txBody>
            <a:bodyPr wrap="none" anchor="ctr"/>
            <a:lstStyle/>
            <a:p>
              <a:pPr>
                <a:buFont typeface="Wingdings" pitchFamily="2" charset="2"/>
                <a:buNone/>
              </a:pPr>
              <a:endParaRPr lang="en-US" b="1">
                <a:effectLst/>
                <a:latin typeface="Arial Black" pitchFamily="34" charset="0"/>
              </a:endParaRPr>
            </a:p>
          </p:txBody>
        </p:sp>
        <p:sp>
          <p:nvSpPr>
            <p:cNvPr id="38926" name="WordArt 21"/>
            <p:cNvSpPr>
              <a:spLocks noChangeAspect="1" noChangeArrowheads="1" noChangeShapeType="1" noTextEdit="1"/>
            </p:cNvSpPr>
            <p:nvPr/>
          </p:nvSpPr>
          <p:spPr bwMode="auto">
            <a:xfrm>
              <a:off x="2688" y="2256"/>
              <a:ext cx="870" cy="600"/>
            </a:xfrm>
            <a:prstGeom prst="rect">
              <a:avLst/>
            </a:prstGeom>
          </p:spPr>
          <p:txBody>
            <a:bodyPr wrap="none" fromWordArt="1">
              <a:prstTxWarp prst="textPlain">
                <a:avLst>
                  <a:gd name="adj" fmla="val 50000"/>
                </a:avLst>
              </a:prstTxWarp>
            </a:bodyPr>
            <a:lstStyle/>
            <a:p>
              <a:pPr algn="ctr"/>
              <a:r>
                <a:rPr lang="vi-VN"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a:cs typeface="Arial"/>
                </a:rPr>
                <a:t>Con </a:t>
              </a:r>
            </a:p>
            <a:p>
              <a:pPr algn="ctr"/>
              <a:r>
                <a:rPr lang="vi-VN"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a:cs typeface="Arial"/>
                </a:rPr>
                <a:t>ng­ười</a:t>
              </a:r>
              <a:endPar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a:cs typeface="Arial"/>
              </a:endParaRPr>
            </a:p>
          </p:txBody>
        </p:sp>
        <p:sp>
          <p:nvSpPr>
            <p:cNvPr id="38927" name="WordArt 22"/>
            <p:cNvSpPr>
              <a:spLocks noChangeAspect="1" noChangeArrowheads="1" noChangeShapeType="1" noTextEdit="1"/>
            </p:cNvSpPr>
            <p:nvPr/>
          </p:nvSpPr>
          <p:spPr bwMode="auto">
            <a:xfrm>
              <a:off x="2764" y="740"/>
              <a:ext cx="672" cy="264"/>
            </a:xfrm>
            <a:prstGeom prst="rect">
              <a:avLst/>
            </a:prstGeom>
          </p:spPr>
          <p:txBody>
            <a:bodyPr wrap="none" fromWordArt="1">
              <a:prstTxWarp prst="textPlain">
                <a:avLst>
                  <a:gd name="adj" fmla="val 50000"/>
                </a:avLst>
              </a:prstTxWarp>
            </a:bodyPr>
            <a:lstStyle/>
            <a:p>
              <a:pPr algn="ctr"/>
              <a:r>
                <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Bạn bè</a:t>
              </a:r>
            </a:p>
          </p:txBody>
        </p:sp>
        <p:sp>
          <p:nvSpPr>
            <p:cNvPr id="38928" name="WordArt 23"/>
            <p:cNvSpPr>
              <a:spLocks noChangeAspect="1" noChangeArrowheads="1" noChangeShapeType="1" noTextEdit="1"/>
            </p:cNvSpPr>
            <p:nvPr/>
          </p:nvSpPr>
          <p:spPr bwMode="auto">
            <a:xfrm>
              <a:off x="4145" y="1634"/>
              <a:ext cx="672" cy="216"/>
            </a:xfrm>
            <a:prstGeom prst="rect">
              <a:avLst/>
            </a:prstGeom>
          </p:spPr>
          <p:txBody>
            <a:bodyPr wrap="none" fromWordArt="1">
              <a:prstTxWarp prst="textPlain">
                <a:avLst>
                  <a:gd name="adj" fmla="val 50000"/>
                </a:avLst>
              </a:prstTxWarp>
            </a:bodyPr>
            <a:lstStyle/>
            <a:p>
              <a:pPr algn="ctr"/>
              <a:r>
                <a:rPr lang="en-US" b="1" kern="10" dirty="0" err="1">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Dòng</a:t>
              </a:r>
              <a:r>
                <a:rPr lang="en-US" b="1" kern="10" dirty="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 </a:t>
              </a:r>
              <a:r>
                <a:rPr lang="en-US" b="1" kern="10" dirty="0" err="1">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họ</a:t>
              </a:r>
              <a:endParaRPr lang="en-US" b="1" kern="10" dirty="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endParaRPr>
            </a:p>
          </p:txBody>
        </p:sp>
        <p:sp>
          <p:nvSpPr>
            <p:cNvPr id="38929" name="WordArt 24"/>
            <p:cNvSpPr>
              <a:spLocks noChangeAspect="1" noChangeArrowheads="1" noChangeShapeType="1" noTextEdit="1"/>
            </p:cNvSpPr>
            <p:nvPr/>
          </p:nvSpPr>
          <p:spPr bwMode="auto">
            <a:xfrm>
              <a:off x="4193" y="3301"/>
              <a:ext cx="672" cy="168"/>
            </a:xfrm>
            <a:prstGeom prst="rect">
              <a:avLst/>
            </a:prstGeom>
          </p:spPr>
          <p:txBody>
            <a:bodyPr wrap="none" fromWordArt="1">
              <a:prstTxWarp prst="textPlain">
                <a:avLst>
                  <a:gd name="adj" fmla="val 50000"/>
                </a:avLst>
              </a:prstTxWarp>
            </a:bodyPr>
            <a:lstStyle/>
            <a:p>
              <a:pPr algn="ctr"/>
              <a:r>
                <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Anh em</a:t>
              </a:r>
            </a:p>
          </p:txBody>
        </p:sp>
        <p:sp>
          <p:nvSpPr>
            <p:cNvPr id="38930" name="WordArt 25"/>
            <p:cNvSpPr>
              <a:spLocks noChangeAspect="1" noChangeArrowheads="1" noChangeShapeType="1" noTextEdit="1"/>
            </p:cNvSpPr>
            <p:nvPr/>
          </p:nvSpPr>
          <p:spPr bwMode="auto">
            <a:xfrm>
              <a:off x="2833" y="4096"/>
              <a:ext cx="672" cy="168"/>
            </a:xfrm>
            <a:prstGeom prst="rect">
              <a:avLst/>
            </a:prstGeom>
          </p:spPr>
          <p:txBody>
            <a:bodyPr wrap="none" fromWordArt="1">
              <a:prstTxWarp prst="textPlain">
                <a:avLst>
                  <a:gd name="adj" fmla="val 50000"/>
                </a:avLst>
              </a:prstTxWarp>
            </a:bodyPr>
            <a:lstStyle/>
            <a:p>
              <a:pPr algn="ctr"/>
              <a:r>
                <a:rPr lang="vi-VN"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a:cs typeface="Arial"/>
                </a:rPr>
                <a:t>Gia đình</a:t>
              </a:r>
              <a:endPar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a:cs typeface="Arial"/>
              </a:endParaRPr>
            </a:p>
          </p:txBody>
        </p:sp>
        <p:sp>
          <p:nvSpPr>
            <p:cNvPr id="38931" name="WordArt 26"/>
            <p:cNvSpPr>
              <a:spLocks noChangeAspect="1" noChangeArrowheads="1" noChangeShapeType="1" noTextEdit="1"/>
            </p:cNvSpPr>
            <p:nvPr/>
          </p:nvSpPr>
          <p:spPr bwMode="auto">
            <a:xfrm>
              <a:off x="1219" y="3258"/>
              <a:ext cx="672" cy="216"/>
            </a:xfrm>
            <a:prstGeom prst="rect">
              <a:avLst/>
            </a:prstGeom>
          </p:spPr>
          <p:txBody>
            <a:bodyPr wrap="none" fromWordArt="1">
              <a:prstTxWarp prst="textPlain">
                <a:avLst>
                  <a:gd name="adj" fmla="val 50000"/>
                </a:avLst>
              </a:prstTxWarp>
            </a:bodyPr>
            <a:lstStyle/>
            <a:p>
              <a:pPr algn="ctr"/>
              <a:r>
                <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Nhân loại</a:t>
              </a:r>
            </a:p>
          </p:txBody>
        </p:sp>
        <p:sp>
          <p:nvSpPr>
            <p:cNvPr id="38932" name="WordArt 27"/>
            <p:cNvSpPr>
              <a:spLocks noChangeAspect="1" noChangeArrowheads="1" noChangeShapeType="1" noTextEdit="1"/>
            </p:cNvSpPr>
            <p:nvPr/>
          </p:nvSpPr>
          <p:spPr bwMode="auto">
            <a:xfrm>
              <a:off x="1269" y="1440"/>
              <a:ext cx="672" cy="432"/>
            </a:xfrm>
            <a:prstGeom prst="rect">
              <a:avLst/>
            </a:prstGeom>
          </p:spPr>
          <p:txBody>
            <a:bodyPr wrap="none" fromWordArt="1">
              <a:prstTxWarp prst="textPlain">
                <a:avLst>
                  <a:gd name="adj" fmla="val 50000"/>
                </a:avLst>
              </a:prstTxWarp>
            </a:bodyPr>
            <a:lstStyle/>
            <a:p>
              <a:pPr algn="ctr"/>
              <a:r>
                <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Nhân dân </a:t>
              </a:r>
            </a:p>
            <a:p>
              <a:pPr algn="ctr"/>
              <a:r>
                <a:rPr lang="en-US" b="1" kern="10">
                  <a:ln w="9525">
                    <a:noFill/>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outerShdw dist="38100" dir="2700000" algn="tl" rotWithShape="0">
                      <a:srgbClr val="000000">
                        <a:alpha val="43137"/>
                      </a:srgbClr>
                    </a:outerShdw>
                  </a:effectLst>
                  <a:latin typeface="Arial Black"/>
                </a:rPr>
                <a:t>tổ quốc</a:t>
              </a:r>
            </a:p>
          </p:txBody>
        </p:sp>
        <p:grpSp>
          <p:nvGrpSpPr>
            <p:cNvPr id="5" name="Group 28"/>
            <p:cNvGrpSpPr>
              <a:grpSpLocks noChangeAspect="1"/>
            </p:cNvGrpSpPr>
            <p:nvPr/>
          </p:nvGrpSpPr>
          <p:grpSpPr bwMode="auto">
            <a:xfrm>
              <a:off x="1956" y="1433"/>
              <a:ext cx="2236" cy="2311"/>
              <a:chOff x="1956" y="1433"/>
              <a:chExt cx="2236" cy="2311"/>
            </a:xfrm>
          </p:grpSpPr>
          <p:grpSp>
            <p:nvGrpSpPr>
              <p:cNvPr id="6" name="Group 29"/>
              <p:cNvGrpSpPr>
                <a:grpSpLocks noChangeAspect="1"/>
              </p:cNvGrpSpPr>
              <p:nvPr/>
            </p:nvGrpSpPr>
            <p:grpSpPr bwMode="auto">
              <a:xfrm>
                <a:off x="3696" y="2696"/>
                <a:ext cx="400" cy="616"/>
                <a:chOff x="3696" y="2696"/>
                <a:chExt cx="400" cy="616"/>
              </a:xfrm>
            </p:grpSpPr>
            <p:sp>
              <p:nvSpPr>
                <p:cNvPr id="36908" name="Line 30"/>
                <p:cNvSpPr>
                  <a:spLocks noChangeAspect="1" noChangeShapeType="1"/>
                </p:cNvSpPr>
                <p:nvPr/>
              </p:nvSpPr>
              <p:spPr bwMode="auto">
                <a:xfrm rot="3356531" flipV="1">
                  <a:off x="3707" y="2794"/>
                  <a:ext cx="479" cy="285"/>
                </a:xfrm>
                <a:prstGeom prst="line">
                  <a:avLst/>
                </a:prstGeom>
                <a:noFill/>
                <a:ln w="3810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09" name="Line 31"/>
                <p:cNvSpPr>
                  <a:spLocks noChangeAspect="1" noChangeShapeType="1"/>
                </p:cNvSpPr>
                <p:nvPr/>
              </p:nvSpPr>
              <p:spPr bwMode="auto">
                <a:xfrm rot="3356531" flipV="1">
                  <a:off x="3604" y="2926"/>
                  <a:ext cx="477" cy="287"/>
                </a:xfrm>
                <a:prstGeom prst="line">
                  <a:avLst/>
                </a:prstGeom>
                <a:noFill/>
                <a:ln w="38100" cap="sq">
                  <a:solidFill>
                    <a:schemeClr val="tx1"/>
                  </a:solidFill>
                  <a:round/>
                  <a:headEnd type="stealth" w="lg" len="lg"/>
                  <a:tailEnd type="none" w="lg" len="lg"/>
                </a:ln>
                <a:extLst>
                  <a:ext uri="{909E8E84-426E-40DD-AFC4-6F175D3DCCD1}">
                    <a14:hiddenFill xmlns="" xmlns:a14="http://schemas.microsoft.com/office/drawing/2010/main">
                      <a:noFill/>
                    </a14:hiddenFill>
                  </a:ext>
                </a:extLst>
              </p:spPr>
              <p:txBody>
                <a:bodyPr/>
                <a:lstStyle/>
                <a:p>
                  <a:pPr>
                    <a:defRPr/>
                  </a:pPr>
                  <a:endParaRPr lang="en-US"/>
                </a:p>
              </p:txBody>
            </p:sp>
          </p:grpSp>
          <p:grpSp>
            <p:nvGrpSpPr>
              <p:cNvPr id="7" name="Group 32"/>
              <p:cNvGrpSpPr>
                <a:grpSpLocks noChangeAspect="1"/>
              </p:cNvGrpSpPr>
              <p:nvPr/>
            </p:nvGrpSpPr>
            <p:grpSpPr bwMode="auto">
              <a:xfrm rot="-3350748">
                <a:off x="3684" y="1812"/>
                <a:ext cx="400" cy="616"/>
                <a:chOff x="3696" y="2696"/>
                <a:chExt cx="400" cy="616"/>
              </a:xfrm>
            </p:grpSpPr>
            <p:sp>
              <p:nvSpPr>
                <p:cNvPr id="36906" name="Line 33"/>
                <p:cNvSpPr>
                  <a:spLocks noChangeAspect="1" noChangeShapeType="1"/>
                </p:cNvSpPr>
                <p:nvPr/>
              </p:nvSpPr>
              <p:spPr bwMode="auto">
                <a:xfrm rot="3356531" flipV="1">
                  <a:off x="3713" y="2790"/>
                  <a:ext cx="478" cy="289"/>
                </a:xfrm>
                <a:prstGeom prst="line">
                  <a:avLst/>
                </a:prstGeom>
                <a:noFill/>
                <a:ln w="3810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07" name="Line 34"/>
                <p:cNvSpPr>
                  <a:spLocks noChangeAspect="1" noChangeShapeType="1"/>
                </p:cNvSpPr>
                <p:nvPr/>
              </p:nvSpPr>
              <p:spPr bwMode="auto">
                <a:xfrm rot="3356531" flipV="1">
                  <a:off x="3587" y="2893"/>
                  <a:ext cx="473" cy="292"/>
                </a:xfrm>
                <a:prstGeom prst="line">
                  <a:avLst/>
                </a:prstGeom>
                <a:noFill/>
                <a:ln w="38100" cap="sq">
                  <a:solidFill>
                    <a:schemeClr val="tx1"/>
                  </a:solidFill>
                  <a:round/>
                  <a:headEnd type="stealth" w="lg" len="lg"/>
                  <a:tailEnd type="none" w="lg" len="lg"/>
                </a:ln>
                <a:extLst>
                  <a:ext uri="{909E8E84-426E-40DD-AFC4-6F175D3DCCD1}">
                    <a14:hiddenFill xmlns="" xmlns:a14="http://schemas.microsoft.com/office/drawing/2010/main">
                      <a:noFill/>
                    </a14:hiddenFill>
                  </a:ext>
                </a:extLst>
              </p:spPr>
              <p:txBody>
                <a:bodyPr/>
                <a:lstStyle/>
                <a:p>
                  <a:pPr>
                    <a:defRPr/>
                  </a:pPr>
                  <a:endParaRPr lang="en-US"/>
                </a:p>
              </p:txBody>
            </p:sp>
          </p:grpSp>
          <p:grpSp>
            <p:nvGrpSpPr>
              <p:cNvPr id="8" name="Group 35"/>
              <p:cNvGrpSpPr>
                <a:grpSpLocks noChangeAspect="1"/>
              </p:cNvGrpSpPr>
              <p:nvPr/>
            </p:nvGrpSpPr>
            <p:grpSpPr bwMode="auto">
              <a:xfrm rot="-6713162">
                <a:off x="2908" y="1354"/>
                <a:ext cx="457" cy="616"/>
                <a:chOff x="3696" y="2696"/>
                <a:chExt cx="400" cy="616"/>
              </a:xfrm>
            </p:grpSpPr>
            <p:sp>
              <p:nvSpPr>
                <p:cNvPr id="36904" name="Line 36"/>
                <p:cNvSpPr>
                  <a:spLocks noChangeAspect="1" noChangeShapeType="1"/>
                </p:cNvSpPr>
                <p:nvPr/>
              </p:nvSpPr>
              <p:spPr bwMode="auto">
                <a:xfrm rot="3356531" flipV="1">
                  <a:off x="3717" y="2790"/>
                  <a:ext cx="478" cy="288"/>
                </a:xfrm>
                <a:prstGeom prst="line">
                  <a:avLst/>
                </a:prstGeom>
                <a:noFill/>
                <a:ln w="3810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05" name="Line 37"/>
                <p:cNvSpPr>
                  <a:spLocks noChangeAspect="1" noChangeShapeType="1"/>
                </p:cNvSpPr>
                <p:nvPr/>
              </p:nvSpPr>
              <p:spPr bwMode="auto">
                <a:xfrm rot="3356531" flipV="1">
                  <a:off x="3608" y="2924"/>
                  <a:ext cx="474" cy="288"/>
                </a:xfrm>
                <a:prstGeom prst="line">
                  <a:avLst/>
                </a:prstGeom>
                <a:noFill/>
                <a:ln w="38100" cap="sq">
                  <a:solidFill>
                    <a:schemeClr val="tx1"/>
                  </a:solidFill>
                  <a:round/>
                  <a:headEnd type="stealth" w="lg" len="lg"/>
                  <a:tailEnd type="none" w="lg" len="lg"/>
                </a:ln>
                <a:extLst>
                  <a:ext uri="{909E8E84-426E-40DD-AFC4-6F175D3DCCD1}">
                    <a14:hiddenFill xmlns="" xmlns:a14="http://schemas.microsoft.com/office/drawing/2010/main">
                      <a:noFill/>
                    </a14:hiddenFill>
                  </a:ext>
                </a:extLst>
              </p:spPr>
              <p:txBody>
                <a:bodyPr/>
                <a:lstStyle/>
                <a:p>
                  <a:pPr>
                    <a:defRPr/>
                  </a:pPr>
                  <a:endParaRPr lang="en-US"/>
                </a:p>
              </p:txBody>
            </p:sp>
          </p:grpSp>
          <p:grpSp>
            <p:nvGrpSpPr>
              <p:cNvPr id="9" name="Group 38"/>
              <p:cNvGrpSpPr>
                <a:grpSpLocks noChangeAspect="1"/>
              </p:cNvGrpSpPr>
              <p:nvPr/>
            </p:nvGrpSpPr>
            <p:grpSpPr bwMode="auto">
              <a:xfrm rot="-10245431">
                <a:off x="2032" y="1782"/>
                <a:ext cx="480" cy="616"/>
                <a:chOff x="3696" y="2696"/>
                <a:chExt cx="400" cy="616"/>
              </a:xfrm>
            </p:grpSpPr>
            <p:sp>
              <p:nvSpPr>
                <p:cNvPr id="36902" name="Line 39"/>
                <p:cNvSpPr>
                  <a:spLocks noChangeAspect="1" noChangeShapeType="1"/>
                </p:cNvSpPr>
                <p:nvPr/>
              </p:nvSpPr>
              <p:spPr bwMode="auto">
                <a:xfrm rot="3356531" flipV="1">
                  <a:off x="3743" y="2829"/>
                  <a:ext cx="478" cy="289"/>
                </a:xfrm>
                <a:prstGeom prst="line">
                  <a:avLst/>
                </a:prstGeom>
                <a:noFill/>
                <a:ln w="3810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03" name="Line 40"/>
                <p:cNvSpPr>
                  <a:spLocks noChangeAspect="1" noChangeShapeType="1"/>
                </p:cNvSpPr>
                <p:nvPr/>
              </p:nvSpPr>
              <p:spPr bwMode="auto">
                <a:xfrm rot="3356531" flipV="1">
                  <a:off x="3641" y="2969"/>
                  <a:ext cx="478" cy="289"/>
                </a:xfrm>
                <a:prstGeom prst="line">
                  <a:avLst/>
                </a:prstGeom>
                <a:noFill/>
                <a:ln w="38100" cap="sq">
                  <a:solidFill>
                    <a:schemeClr val="tx1"/>
                  </a:solidFill>
                  <a:round/>
                  <a:headEnd type="stealth" w="lg" len="lg"/>
                  <a:tailEnd type="none" w="lg" len="lg"/>
                </a:ln>
                <a:extLst>
                  <a:ext uri="{909E8E84-426E-40DD-AFC4-6F175D3DCCD1}">
                    <a14:hiddenFill xmlns="" xmlns:a14="http://schemas.microsoft.com/office/drawing/2010/main">
                      <a:noFill/>
                    </a14:hiddenFill>
                  </a:ext>
                </a:extLst>
              </p:spPr>
              <p:txBody>
                <a:bodyPr/>
                <a:lstStyle/>
                <a:p>
                  <a:pPr>
                    <a:defRPr/>
                  </a:pPr>
                  <a:endParaRPr lang="en-US"/>
                </a:p>
              </p:txBody>
            </p:sp>
          </p:grpSp>
          <p:grpSp>
            <p:nvGrpSpPr>
              <p:cNvPr id="10" name="Group 41"/>
              <p:cNvGrpSpPr>
                <a:grpSpLocks noChangeAspect="1"/>
              </p:cNvGrpSpPr>
              <p:nvPr/>
            </p:nvGrpSpPr>
            <p:grpSpPr bwMode="auto">
              <a:xfrm rot="7889117">
                <a:off x="2024" y="2736"/>
                <a:ext cx="480" cy="616"/>
                <a:chOff x="3696" y="2696"/>
                <a:chExt cx="400" cy="616"/>
              </a:xfrm>
            </p:grpSpPr>
            <p:sp>
              <p:nvSpPr>
                <p:cNvPr id="36900" name="Line 42"/>
                <p:cNvSpPr>
                  <a:spLocks noChangeAspect="1" noChangeShapeType="1"/>
                </p:cNvSpPr>
                <p:nvPr/>
              </p:nvSpPr>
              <p:spPr bwMode="auto">
                <a:xfrm rot="3356531" flipV="1">
                  <a:off x="3728" y="2808"/>
                  <a:ext cx="472" cy="288"/>
                </a:xfrm>
                <a:prstGeom prst="line">
                  <a:avLst/>
                </a:prstGeom>
                <a:noFill/>
                <a:ln w="3810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901" name="Line 43"/>
                <p:cNvSpPr>
                  <a:spLocks noChangeAspect="1" noChangeShapeType="1"/>
                </p:cNvSpPr>
                <p:nvPr/>
              </p:nvSpPr>
              <p:spPr bwMode="auto">
                <a:xfrm rot="3356531" flipV="1">
                  <a:off x="3602" y="2931"/>
                  <a:ext cx="479" cy="288"/>
                </a:xfrm>
                <a:prstGeom prst="line">
                  <a:avLst/>
                </a:prstGeom>
                <a:noFill/>
                <a:ln w="38100" cap="sq">
                  <a:solidFill>
                    <a:schemeClr val="tx1"/>
                  </a:solidFill>
                  <a:round/>
                  <a:headEnd type="stealth" w="lg" len="lg"/>
                  <a:tailEnd type="none" w="lg" len="lg"/>
                </a:ln>
                <a:extLst>
                  <a:ext uri="{909E8E84-426E-40DD-AFC4-6F175D3DCCD1}">
                    <a14:hiddenFill xmlns="" xmlns:a14="http://schemas.microsoft.com/office/drawing/2010/main">
                      <a:noFill/>
                    </a14:hiddenFill>
                  </a:ext>
                </a:extLst>
              </p:spPr>
              <p:txBody>
                <a:bodyPr/>
                <a:lstStyle/>
                <a:p>
                  <a:pPr>
                    <a:defRPr/>
                  </a:pPr>
                  <a:endParaRPr lang="en-US"/>
                </a:p>
              </p:txBody>
            </p:sp>
          </p:grpSp>
          <p:grpSp>
            <p:nvGrpSpPr>
              <p:cNvPr id="11" name="Group 44"/>
              <p:cNvGrpSpPr>
                <a:grpSpLocks noChangeAspect="1"/>
              </p:cNvGrpSpPr>
              <p:nvPr/>
            </p:nvGrpSpPr>
            <p:grpSpPr bwMode="auto">
              <a:xfrm rot="4097988">
                <a:off x="2900" y="3196"/>
                <a:ext cx="480" cy="616"/>
                <a:chOff x="3696" y="2696"/>
                <a:chExt cx="400" cy="616"/>
              </a:xfrm>
            </p:grpSpPr>
            <p:sp>
              <p:nvSpPr>
                <p:cNvPr id="36898" name="Line 45"/>
                <p:cNvSpPr>
                  <a:spLocks noChangeAspect="1" noChangeShapeType="1"/>
                </p:cNvSpPr>
                <p:nvPr/>
              </p:nvSpPr>
              <p:spPr bwMode="auto">
                <a:xfrm rot="3356531" flipV="1">
                  <a:off x="3702" y="2802"/>
                  <a:ext cx="487" cy="288"/>
                </a:xfrm>
                <a:prstGeom prst="line">
                  <a:avLst/>
                </a:prstGeom>
                <a:noFill/>
                <a:ln w="3810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899" name="Line 46"/>
                <p:cNvSpPr>
                  <a:spLocks noChangeAspect="1" noChangeShapeType="1"/>
                </p:cNvSpPr>
                <p:nvPr/>
              </p:nvSpPr>
              <p:spPr bwMode="auto">
                <a:xfrm rot="3356531" flipV="1">
                  <a:off x="3574" y="2958"/>
                  <a:ext cx="502" cy="288"/>
                </a:xfrm>
                <a:prstGeom prst="line">
                  <a:avLst/>
                </a:prstGeom>
                <a:noFill/>
                <a:ln w="38100" cap="sq">
                  <a:solidFill>
                    <a:schemeClr val="tx1"/>
                  </a:solidFill>
                  <a:round/>
                  <a:headEnd type="stealth" w="lg" len="lg"/>
                  <a:tailEnd type="none" w="lg" len="lg"/>
                </a:ln>
                <a:extLst>
                  <a:ext uri="{909E8E84-426E-40DD-AFC4-6F175D3DCCD1}">
                    <a14:hiddenFill xmlns="" xmlns:a14="http://schemas.microsoft.com/office/drawing/2010/main">
                      <a:noFill/>
                    </a14:hiddenFill>
                  </a:ext>
                </a:extLst>
              </p:spPr>
              <p:txBody>
                <a:bodyPr/>
                <a:lstStyle/>
                <a:p>
                  <a:pPr>
                    <a:defRPr/>
                  </a:pPr>
                  <a:endParaRPr lang="en-US"/>
                </a:p>
              </p:txBody>
            </p:sp>
          </p:grpSp>
        </p:grpSp>
        <p:sp>
          <p:nvSpPr>
            <p:cNvPr id="36886" name="Line 47"/>
            <p:cNvSpPr>
              <a:spLocks noChangeAspect="1" noChangeShapeType="1"/>
            </p:cNvSpPr>
            <p:nvPr/>
          </p:nvSpPr>
          <p:spPr bwMode="auto">
            <a:xfrm>
              <a:off x="1518" y="2730"/>
              <a:ext cx="34" cy="140"/>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887" name="Line 48"/>
            <p:cNvSpPr>
              <a:spLocks noChangeAspect="1" noChangeShapeType="1"/>
            </p:cNvSpPr>
            <p:nvPr/>
          </p:nvSpPr>
          <p:spPr bwMode="auto">
            <a:xfrm>
              <a:off x="2461" y="4002"/>
              <a:ext cx="206" cy="55"/>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888" name="Line 49"/>
            <p:cNvSpPr>
              <a:spLocks noChangeAspect="1" noChangeShapeType="1"/>
            </p:cNvSpPr>
            <p:nvPr/>
          </p:nvSpPr>
          <p:spPr bwMode="auto">
            <a:xfrm flipV="1">
              <a:off x="4066" y="3686"/>
              <a:ext cx="110" cy="90"/>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889" name="Line 50"/>
            <p:cNvSpPr>
              <a:spLocks noChangeAspect="1" noChangeShapeType="1"/>
            </p:cNvSpPr>
            <p:nvPr/>
          </p:nvSpPr>
          <p:spPr bwMode="auto">
            <a:xfrm flipH="1" flipV="1">
              <a:off x="4592" y="2160"/>
              <a:ext cx="28" cy="156"/>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890" name="Line 51"/>
            <p:cNvSpPr>
              <a:spLocks noChangeAspect="1" noChangeShapeType="1"/>
            </p:cNvSpPr>
            <p:nvPr/>
          </p:nvSpPr>
          <p:spPr bwMode="auto">
            <a:xfrm flipH="1" flipV="1">
              <a:off x="3504" y="1056"/>
              <a:ext cx="211" cy="89"/>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sp>
          <p:nvSpPr>
            <p:cNvPr id="36891" name="Line 52"/>
            <p:cNvSpPr>
              <a:spLocks noChangeAspect="1" noChangeShapeType="1"/>
            </p:cNvSpPr>
            <p:nvPr/>
          </p:nvSpPr>
          <p:spPr bwMode="auto">
            <a:xfrm flipH="1">
              <a:off x="2008" y="1327"/>
              <a:ext cx="123" cy="97"/>
            </a:xfrm>
            <a:prstGeom prst="line">
              <a:avLst/>
            </a:prstGeom>
            <a:noFill/>
            <a:ln w="57150" cap="sq">
              <a:solidFill>
                <a:schemeClr val="tx1"/>
              </a:solidFill>
              <a:round/>
              <a:headEnd type="none" w="sm" len="sm"/>
              <a:tailEnd type="stealth" w="lg" len="lg"/>
            </a:ln>
            <a:extLst>
              <a:ext uri="{909E8E84-426E-40DD-AFC4-6F175D3DCCD1}">
                <a14:hiddenFill xmlns="" xmlns:a14="http://schemas.microsoft.com/office/drawing/2010/main">
                  <a:noFill/>
                </a14:hiddenFill>
              </a:ext>
            </a:extLst>
          </p:spPr>
          <p:txBody>
            <a:bodyPr/>
            <a:lstStyle/>
            <a:p>
              <a:pPr>
                <a:defRPr/>
              </a:pPr>
              <a:endParaRPr lang="en-US"/>
            </a:p>
          </p:txBody>
        </p:sp>
      </p:grpSp>
      <p:sp>
        <p:nvSpPr>
          <p:cNvPr id="3" name="Rectangle 2"/>
          <p:cNvSpPr>
            <a:spLocks noChangeArrowheads="1"/>
          </p:cNvSpPr>
          <p:nvPr/>
        </p:nvSpPr>
        <p:spPr bwMode="auto">
          <a:xfrm>
            <a:off x="4018451" y="6429704"/>
            <a:ext cx="4775200" cy="533400"/>
          </a:xfrm>
          <a:prstGeom prst="rect">
            <a:avLst/>
          </a:prstGeom>
          <a:noFill/>
          <a:ln w="9525">
            <a:noFill/>
            <a:miter lim="800000"/>
            <a:headEnd/>
            <a:tailEnd/>
          </a:ln>
        </p:spPr>
        <p:txBody>
          <a:bodyPr lIns="92075" tIns="46038" rIns="92075" bIns="46038"/>
          <a:lstStyle/>
          <a:p>
            <a:pPr marL="342900" indent="-342900" algn="ctr">
              <a:buFont typeface="Wingdings" pitchFamily="2" charset="2"/>
              <a:buNone/>
              <a:defRPr/>
            </a:pPr>
            <a:r>
              <a:rPr lang="en-US" sz="2400" b="1" dirty="0" err="1">
                <a:solidFill>
                  <a:srgbClr val="F62212"/>
                </a:solidFill>
                <a:effectLst>
                  <a:outerShdw blurRad="38100" dist="38100" dir="2700000" algn="tl">
                    <a:srgbClr val="C0C0C0"/>
                  </a:outerShdw>
                </a:effectLst>
              </a:rPr>
              <a:t>Các</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hoạt</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động</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đa</a:t>
            </a:r>
            <a:r>
              <a:rPr lang="en-US" sz="2400" b="1" dirty="0">
                <a:solidFill>
                  <a:srgbClr val="F62212"/>
                </a:solidFill>
                <a:effectLst>
                  <a:outerShdw blurRad="38100" dist="38100" dir="2700000" algn="tl">
                    <a:srgbClr val="C0C0C0"/>
                  </a:outerShdw>
                </a:effectLst>
              </a:rPr>
              <a:t> </a:t>
            </a:r>
            <a:r>
              <a:rPr lang="en-US" sz="2400" b="1" dirty="0" err="1">
                <a:solidFill>
                  <a:srgbClr val="F62212"/>
                </a:solidFill>
                <a:effectLst>
                  <a:outerShdw blurRad="38100" dist="38100" dir="2700000" algn="tl">
                    <a:srgbClr val="C0C0C0"/>
                  </a:outerShdw>
                </a:effectLst>
              </a:rPr>
              <a:t>dạng</a:t>
            </a:r>
            <a:endParaRPr lang="en-US" sz="2400" b="1" dirty="0">
              <a:solidFill>
                <a:srgbClr val="F62212"/>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1+#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out)">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WordArt 2"/>
          <p:cNvSpPr>
            <a:spLocks noChangeArrowheads="1" noChangeShapeType="1" noTextEdit="1"/>
          </p:cNvSpPr>
          <p:nvPr/>
        </p:nvSpPr>
        <p:spPr bwMode="auto">
          <a:xfrm>
            <a:off x="7213600" y="5410200"/>
            <a:ext cx="4673600" cy="1492250"/>
          </a:xfrm>
          <a:prstGeom prst="rect">
            <a:avLst/>
          </a:prstGeom>
        </p:spPr>
        <p:txBody>
          <a:bodyPr wrap="none" fromWordArt="1">
            <a:prstTxWarp prst="textSlantUp">
              <a:avLst>
                <a:gd name="adj" fmla="val 51991"/>
              </a:avLst>
            </a:prstTxWarp>
          </a:bodyPr>
          <a:lstStyle/>
          <a:p>
            <a:pPr algn="ctr"/>
            <a:r>
              <a:rPr lang="vi-VN" sz="3600" b="1" kern="10">
                <a:ln w="9525" cap="sq">
                  <a:solidFill>
                    <a:srgbClr val="CC99FF"/>
                  </a:solidFill>
                  <a:round/>
                  <a:headEnd type="none" w="sm" len="sm"/>
                  <a:tailEnd type="none" w="sm" len="sm"/>
                </a:ln>
                <a:solidFill>
                  <a:srgbClr val="333300"/>
                </a:solidFill>
                <a:effectLst>
                  <a:outerShdw dist="53882" dir="2700000" algn="ctr" rotWithShape="0">
                    <a:srgbClr val="9999FF">
                      <a:alpha val="79999"/>
                    </a:srgbClr>
                  </a:outerShdw>
                </a:effectLst>
                <a:latin typeface="Arial"/>
                <a:cs typeface="Arial"/>
              </a:rPr>
              <a:t>Người nô lệ</a:t>
            </a:r>
            <a:endParaRPr lang="en-US" sz="3600" b="1" kern="10">
              <a:ln w="9525" cap="sq">
                <a:solidFill>
                  <a:srgbClr val="CC99FF"/>
                </a:solidFill>
                <a:round/>
                <a:headEnd type="none" w="sm" len="sm"/>
                <a:tailEnd type="none" w="sm" len="sm"/>
              </a:ln>
              <a:solidFill>
                <a:srgbClr val="333300"/>
              </a:solidFill>
              <a:effectLst>
                <a:outerShdw dist="53882" dir="2700000" algn="ctr" rotWithShape="0">
                  <a:srgbClr val="9999FF">
                    <a:alpha val="79999"/>
                  </a:srgbClr>
                </a:outerShdw>
              </a:effectLst>
              <a:latin typeface="Arial"/>
              <a:cs typeface="Arial"/>
            </a:endParaRPr>
          </a:p>
        </p:txBody>
      </p:sp>
      <p:grpSp>
        <p:nvGrpSpPr>
          <p:cNvPr id="2" name="Group 5"/>
          <p:cNvGrpSpPr>
            <a:grpSpLocks/>
          </p:cNvGrpSpPr>
          <p:nvPr/>
        </p:nvGrpSpPr>
        <p:grpSpPr bwMode="auto">
          <a:xfrm>
            <a:off x="1828800" y="533401"/>
            <a:ext cx="10363200" cy="3844925"/>
            <a:chOff x="816" y="1686"/>
            <a:chExt cx="4896" cy="2422"/>
          </a:xfrm>
        </p:grpSpPr>
        <p:pic>
          <p:nvPicPr>
            <p:cNvPr id="39944" name="Picture 6" descr="tranh da kich cua NAQ"/>
            <p:cNvPicPr>
              <a:picLocks noChangeAspect="1" noChangeArrowheads="1"/>
            </p:cNvPicPr>
            <p:nvPr/>
          </p:nvPicPr>
          <p:blipFill>
            <a:blip r:embed="rId2" cstate="print"/>
            <a:srcRect/>
            <a:stretch>
              <a:fillRect/>
            </a:stretch>
          </p:blipFill>
          <p:spPr bwMode="auto">
            <a:xfrm>
              <a:off x="816" y="2358"/>
              <a:ext cx="2400" cy="1750"/>
            </a:xfrm>
            <a:prstGeom prst="rect">
              <a:avLst/>
            </a:prstGeom>
            <a:noFill/>
            <a:ln w="9525">
              <a:noFill/>
              <a:miter lim="800000"/>
              <a:headEnd/>
              <a:tailEnd/>
            </a:ln>
          </p:spPr>
        </p:pic>
        <p:grpSp>
          <p:nvGrpSpPr>
            <p:cNvPr id="3" name="Group 7"/>
            <p:cNvGrpSpPr>
              <a:grpSpLocks/>
            </p:cNvGrpSpPr>
            <p:nvPr/>
          </p:nvGrpSpPr>
          <p:grpSpPr bwMode="auto">
            <a:xfrm>
              <a:off x="3216" y="1686"/>
              <a:ext cx="2496" cy="1722"/>
              <a:chOff x="2160" y="836"/>
              <a:chExt cx="3072" cy="2154"/>
            </a:xfrm>
          </p:grpSpPr>
          <p:pic>
            <p:nvPicPr>
              <p:cNvPr id="39946" name="Picture 8" descr="tranh da kich cua NAQ"/>
              <p:cNvPicPr>
                <a:picLocks noChangeAspect="1" noChangeArrowheads="1"/>
              </p:cNvPicPr>
              <p:nvPr/>
            </p:nvPicPr>
            <p:blipFill>
              <a:blip r:embed="rId2" cstate="print"/>
              <a:srcRect/>
              <a:stretch>
                <a:fillRect/>
              </a:stretch>
            </p:blipFill>
            <p:spPr bwMode="auto">
              <a:xfrm>
                <a:off x="2160" y="836"/>
                <a:ext cx="3072" cy="2154"/>
              </a:xfrm>
              <a:prstGeom prst="rect">
                <a:avLst/>
              </a:prstGeom>
              <a:noFill/>
              <a:ln w="9525">
                <a:noFill/>
                <a:miter lim="800000"/>
                <a:headEnd/>
                <a:tailEnd/>
              </a:ln>
            </p:spPr>
          </p:pic>
          <p:pic>
            <p:nvPicPr>
              <p:cNvPr id="39947" name="Picture 9" descr="BH-biemhoa"/>
              <p:cNvPicPr>
                <a:picLocks noChangeAspect="1" noChangeArrowheads="1"/>
              </p:cNvPicPr>
              <p:nvPr/>
            </p:nvPicPr>
            <p:blipFill>
              <a:blip r:embed="rId3" cstate="print"/>
              <a:srcRect b="6009"/>
              <a:stretch>
                <a:fillRect/>
              </a:stretch>
            </p:blipFill>
            <p:spPr bwMode="auto">
              <a:xfrm>
                <a:off x="2592" y="894"/>
                <a:ext cx="2304" cy="1776"/>
              </a:xfrm>
              <a:prstGeom prst="rect">
                <a:avLst/>
              </a:prstGeom>
              <a:noFill/>
              <a:ln w="38100">
                <a:noFill/>
                <a:miter lim="800000"/>
                <a:headEnd/>
                <a:tailEnd/>
              </a:ln>
            </p:spPr>
          </p:pic>
        </p:grpSp>
      </p:grpSp>
      <p:sp>
        <p:nvSpPr>
          <p:cNvPr id="150538" name="WordArt 10"/>
          <p:cNvSpPr>
            <a:spLocks noChangeArrowheads="1" noChangeShapeType="1" noTextEdit="1"/>
          </p:cNvSpPr>
          <p:nvPr/>
        </p:nvSpPr>
        <p:spPr bwMode="auto">
          <a:xfrm>
            <a:off x="1828800" y="152400"/>
            <a:ext cx="5994400" cy="1676400"/>
          </a:xfrm>
          <a:prstGeom prst="rect">
            <a:avLst/>
          </a:prstGeom>
        </p:spPr>
        <p:txBody>
          <a:bodyPr wrap="none" fromWordArt="1">
            <a:prstTxWarp prst="textSlantUp">
              <a:avLst>
                <a:gd name="adj" fmla="val 19231"/>
              </a:avLst>
            </a:prstTxWarp>
          </a:bodyPr>
          <a:lstStyle/>
          <a:p>
            <a:r>
              <a:rPr lang="vi-VN" sz="3600" kern="10">
                <a:ln w="9525">
                  <a:noFill/>
                  <a:round/>
                  <a:headEnd/>
                  <a:tailEnd/>
                </a:ln>
                <a:effectLst>
                  <a:outerShdw dist="38100" dir="2700000" algn="tl" rotWithShape="0">
                    <a:srgbClr val="000000">
                      <a:alpha val="43137"/>
                    </a:srgbClr>
                  </a:outerShdw>
                </a:effectLst>
                <a:latin typeface="Arial"/>
                <a:cs typeface="Arial"/>
              </a:rPr>
              <a:t>"Người bản xứ bị bóc lột</a:t>
            </a:r>
          </a:p>
          <a:p>
            <a:r>
              <a:rPr lang="vi-VN" sz="3600" kern="10">
                <a:ln w="9525">
                  <a:noFill/>
                  <a:round/>
                  <a:headEnd/>
                  <a:tailEnd/>
                </a:ln>
                <a:effectLst>
                  <a:outerShdw dist="38100" dir="2700000" algn="tl" rotWithShape="0">
                    <a:srgbClr val="000000">
                      <a:alpha val="43137"/>
                    </a:srgbClr>
                  </a:outerShdw>
                </a:effectLst>
                <a:latin typeface="Arial"/>
                <a:cs typeface="Arial"/>
              </a:rPr>
              <a:t>Người mất nước</a:t>
            </a:r>
          </a:p>
          <a:p>
            <a:r>
              <a:rPr lang="vi-VN" sz="3600" kern="10">
                <a:ln w="9525">
                  <a:noFill/>
                  <a:round/>
                  <a:headEnd/>
                  <a:tailEnd/>
                </a:ln>
                <a:effectLst>
                  <a:outerShdw dist="38100" dir="2700000" algn="tl" rotWithShape="0">
                    <a:srgbClr val="000000">
                      <a:alpha val="43137"/>
                    </a:srgbClr>
                  </a:outerShdw>
                </a:effectLst>
                <a:latin typeface="Arial"/>
                <a:cs typeface="Arial"/>
              </a:rPr>
              <a:t>Người cùng khổ"</a:t>
            </a:r>
          </a:p>
          <a:p>
            <a:endParaRPr lang="en-US" sz="3600" kern="10">
              <a:ln w="9525">
                <a:noFill/>
                <a:round/>
                <a:headEnd/>
                <a:tailEnd/>
              </a:ln>
              <a:effectLst>
                <a:outerShdw dist="38100" dir="2700000" algn="tl" rotWithShape="0">
                  <a:srgbClr val="000000">
                    <a:alpha val="43137"/>
                  </a:srgbClr>
                </a:outerShdw>
              </a:effectLst>
              <a:latin typeface="Arial"/>
              <a:cs typeface="Arial"/>
            </a:endParaRPr>
          </a:p>
        </p:txBody>
      </p:sp>
      <p:pic>
        <p:nvPicPr>
          <p:cNvPr id="39942" name="Picture 3" descr="canh song cuc kho cua nhan dan VN dau XX"/>
          <p:cNvPicPr>
            <a:picLocks noChangeAspect="1" noChangeArrowheads="1"/>
          </p:cNvPicPr>
          <p:nvPr/>
        </p:nvPicPr>
        <p:blipFill>
          <a:blip r:embed="rId4" cstate="print"/>
          <a:srcRect/>
          <a:stretch>
            <a:fillRect/>
          </a:stretch>
        </p:blipFill>
        <p:spPr bwMode="auto">
          <a:xfrm>
            <a:off x="1828800" y="4378325"/>
            <a:ext cx="5080000" cy="2400300"/>
          </a:xfrm>
          <a:prstGeom prst="rect">
            <a:avLst/>
          </a:prstGeom>
          <a:noFill/>
          <a:ln w="9525">
            <a:noFill/>
            <a:miter lim="800000"/>
            <a:headEnd/>
            <a:tailEnd/>
          </a:ln>
        </p:spPr>
      </p:pic>
      <p:pic>
        <p:nvPicPr>
          <p:cNvPr id="39943" name="Picture 4" descr="cong nhan don dien cao su"/>
          <p:cNvPicPr>
            <a:picLocks noChangeAspect="1" noChangeArrowheads="1"/>
          </p:cNvPicPr>
          <p:nvPr/>
        </p:nvPicPr>
        <p:blipFill>
          <a:blip r:embed="rId5" cstate="print"/>
          <a:srcRect/>
          <a:stretch>
            <a:fillRect/>
          </a:stretch>
        </p:blipFill>
        <p:spPr bwMode="auto">
          <a:xfrm>
            <a:off x="6908801" y="3276600"/>
            <a:ext cx="4262967" cy="2241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50538"/>
                                        </p:tgtEl>
                                        <p:attrNameLst>
                                          <p:attrName>style.visibility</p:attrName>
                                        </p:attrNameLst>
                                      </p:cBhvr>
                                      <p:to>
                                        <p:strVal val="visible"/>
                                      </p:to>
                                    </p:set>
                                    <p:anim calcmode="lin" valueType="num">
                                      <p:cBhvr>
                                        <p:cTn id="12" dur="500" fill="hold"/>
                                        <p:tgtEl>
                                          <p:spTgt spid="150538"/>
                                        </p:tgtEl>
                                        <p:attrNameLst>
                                          <p:attrName>ppt_w</p:attrName>
                                        </p:attrNameLst>
                                      </p:cBhvr>
                                      <p:tavLst>
                                        <p:tav tm="0">
                                          <p:val>
                                            <p:fltVal val="0"/>
                                          </p:val>
                                        </p:tav>
                                        <p:tav tm="100000">
                                          <p:val>
                                            <p:strVal val="#ppt_w"/>
                                          </p:val>
                                        </p:tav>
                                      </p:tavLst>
                                    </p:anim>
                                    <p:anim calcmode="lin" valueType="num">
                                      <p:cBhvr>
                                        <p:cTn id="13" dur="500" fill="hold"/>
                                        <p:tgtEl>
                                          <p:spTgt spid="150538"/>
                                        </p:tgtEl>
                                        <p:attrNameLst>
                                          <p:attrName>ppt_h</p:attrName>
                                        </p:attrNameLst>
                                      </p:cBhvr>
                                      <p:tavLst>
                                        <p:tav tm="0">
                                          <p:val>
                                            <p:fltVal val="0"/>
                                          </p:val>
                                        </p:tav>
                                        <p:tav tm="100000">
                                          <p:val>
                                            <p:strVal val="#ppt_h"/>
                                          </p:val>
                                        </p:tav>
                                      </p:tavLst>
                                    </p:anim>
                                    <p:animEffect transition="in" filter="fade">
                                      <p:cBhvr>
                                        <p:cTn id="14" dur="500"/>
                                        <p:tgtEl>
                                          <p:spTgt spid="150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9855200" y="2057400"/>
            <a:ext cx="2336800" cy="2743200"/>
          </a:xfrm>
        </p:spPr>
        <p:txBody>
          <a:bodyPr/>
          <a:lstStyle/>
          <a:p>
            <a:pPr algn="ctr" eaLnBrk="1" hangingPunct="1">
              <a:defRPr/>
            </a:pPr>
            <a:r>
              <a:rPr lang="en-US" sz="2400" dirty="0" smtClean="0">
                <a:latin typeface="Arial" charset="0"/>
              </a:rPr>
              <a:t>“</a:t>
            </a:r>
            <a:r>
              <a:rPr lang="en-US" sz="2400" dirty="0" err="1" smtClean="0">
                <a:latin typeface="Arial" charset="0"/>
              </a:rPr>
              <a:t>Người</a:t>
            </a:r>
            <a:r>
              <a:rPr lang="en-US" sz="2400" dirty="0" smtClean="0">
                <a:latin typeface="Arial" charset="0"/>
              </a:rPr>
              <a:t> </a:t>
            </a:r>
            <a:r>
              <a:rPr lang="en-US" sz="2400" dirty="0" err="1" smtClean="0">
                <a:latin typeface="Arial" charset="0"/>
              </a:rPr>
              <a:t>cùng</a:t>
            </a:r>
            <a:r>
              <a:rPr lang="en-US" sz="2400" dirty="0" smtClean="0">
                <a:latin typeface="Arial" charset="0"/>
              </a:rPr>
              <a:t> </a:t>
            </a:r>
            <a:r>
              <a:rPr lang="en-US" sz="2400" dirty="0" err="1" smtClean="0">
                <a:latin typeface="Arial" charset="0"/>
              </a:rPr>
              <a:t>khổ</a:t>
            </a:r>
            <a:r>
              <a:rPr lang="en-US" sz="2400" dirty="0" smtClean="0">
                <a:latin typeface="Arial" charset="0"/>
              </a:rPr>
              <a:t>”</a:t>
            </a:r>
          </a:p>
        </p:txBody>
      </p:sp>
      <p:pic>
        <p:nvPicPr>
          <p:cNvPr id="40963" name="Picture 3" descr="16"/>
          <p:cNvPicPr>
            <a:picLocks noChangeAspect="1" noChangeArrowheads="1"/>
          </p:cNvPicPr>
          <p:nvPr/>
        </p:nvPicPr>
        <p:blipFill>
          <a:blip r:embed="rId2" cstate="print"/>
          <a:srcRect/>
          <a:stretch>
            <a:fillRect/>
          </a:stretch>
        </p:blipFill>
        <p:spPr bwMode="auto">
          <a:xfrm>
            <a:off x="2235200" y="168276"/>
            <a:ext cx="7620000" cy="6613525"/>
          </a:xfrm>
          <a:prstGeom prst="rect">
            <a:avLst/>
          </a:prstGeom>
          <a:noFill/>
          <a:ln w="28575">
            <a:solidFill>
              <a:srgbClr val="CC0000"/>
            </a:solidFill>
            <a:miter lim="800000"/>
            <a:headEnd/>
            <a:tailEnd/>
          </a:ln>
          <a:effectLst>
            <a:outerShdw dist="107763" dir="189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524001" y="0"/>
            <a:ext cx="7090833" cy="3505200"/>
            <a:chOff x="816" y="912"/>
            <a:chExt cx="3168" cy="1202"/>
          </a:xfrm>
        </p:grpSpPr>
        <p:pic>
          <p:nvPicPr>
            <p:cNvPr id="41993" name="Picture 6" descr="Xe luaGL-1962"/>
            <p:cNvPicPr>
              <a:picLocks noChangeAspect="1" noChangeArrowheads="1"/>
            </p:cNvPicPr>
            <p:nvPr/>
          </p:nvPicPr>
          <p:blipFill>
            <a:blip r:embed="rId2" cstate="print"/>
            <a:srcRect/>
            <a:stretch>
              <a:fillRect/>
            </a:stretch>
          </p:blipFill>
          <p:spPr bwMode="auto">
            <a:xfrm>
              <a:off x="816" y="912"/>
              <a:ext cx="1536" cy="1202"/>
            </a:xfrm>
            <a:prstGeom prst="rect">
              <a:avLst/>
            </a:prstGeom>
            <a:noFill/>
            <a:ln w="9525">
              <a:noFill/>
              <a:miter lim="800000"/>
              <a:headEnd/>
              <a:tailEnd/>
            </a:ln>
          </p:spPr>
        </p:pic>
        <p:pic>
          <p:nvPicPr>
            <p:cNvPr id="41994" name="Picture 7" descr="detkimDxuan"/>
            <p:cNvPicPr>
              <a:picLocks noChangeAspect="1" noChangeArrowheads="1"/>
            </p:cNvPicPr>
            <p:nvPr/>
          </p:nvPicPr>
          <p:blipFill>
            <a:blip r:embed="rId3" cstate="print"/>
            <a:srcRect/>
            <a:stretch>
              <a:fillRect/>
            </a:stretch>
          </p:blipFill>
          <p:spPr bwMode="auto">
            <a:xfrm>
              <a:off x="2352" y="912"/>
              <a:ext cx="1632" cy="1184"/>
            </a:xfrm>
            <a:prstGeom prst="rect">
              <a:avLst/>
            </a:prstGeom>
            <a:noFill/>
            <a:ln w="9525">
              <a:noFill/>
              <a:miter lim="800000"/>
              <a:headEnd/>
              <a:tailEnd/>
            </a:ln>
          </p:spPr>
        </p:pic>
      </p:grpSp>
      <p:sp>
        <p:nvSpPr>
          <p:cNvPr id="151560" name="WordArt 8"/>
          <p:cNvSpPr>
            <a:spLocks noChangeArrowheads="1" noChangeShapeType="1" noTextEdit="1"/>
          </p:cNvSpPr>
          <p:nvPr/>
        </p:nvSpPr>
        <p:spPr bwMode="auto">
          <a:xfrm>
            <a:off x="8614834" y="588964"/>
            <a:ext cx="3577167" cy="2441575"/>
          </a:xfrm>
          <a:prstGeom prst="rect">
            <a:avLst/>
          </a:prstGeom>
        </p:spPr>
        <p:txBody>
          <a:bodyPr wrap="none" fromWordArt="1">
            <a:prstTxWarp prst="textSlantUp">
              <a:avLst>
                <a:gd name="adj" fmla="val 0"/>
              </a:avLst>
            </a:prstTxWarp>
          </a:bodyPr>
          <a:lstStyle/>
          <a:p>
            <a:pPr algn="ctr"/>
            <a:r>
              <a:rPr lang="vi-VN" sz="36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Arial"/>
                <a:cs typeface="Arial"/>
              </a:rPr>
              <a:t>"Người</a:t>
            </a:r>
          </a:p>
          <a:p>
            <a:pPr algn="ctr"/>
            <a:r>
              <a:rPr lang="vi-VN" sz="36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Arial"/>
                <a:cs typeface="Arial"/>
              </a:rPr>
              <a:t> công nhân"</a:t>
            </a:r>
            <a:endParaRPr lang="en-US" sz="36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Arial"/>
              <a:cs typeface="Arial"/>
            </a:endParaRPr>
          </a:p>
        </p:txBody>
      </p:sp>
      <p:grpSp>
        <p:nvGrpSpPr>
          <p:cNvPr id="3" name="Group 5"/>
          <p:cNvGrpSpPr>
            <a:grpSpLocks/>
          </p:cNvGrpSpPr>
          <p:nvPr/>
        </p:nvGrpSpPr>
        <p:grpSpPr bwMode="auto">
          <a:xfrm>
            <a:off x="5994400" y="3390900"/>
            <a:ext cx="6197600" cy="3467100"/>
            <a:chOff x="720" y="864"/>
            <a:chExt cx="4656" cy="2160"/>
          </a:xfrm>
        </p:grpSpPr>
        <p:pic>
          <p:nvPicPr>
            <p:cNvPr id="41991" name="Picture 6" descr="bua ruong tap the"/>
            <p:cNvPicPr>
              <a:picLocks noChangeAspect="1" noChangeArrowheads="1"/>
            </p:cNvPicPr>
            <p:nvPr/>
          </p:nvPicPr>
          <p:blipFill>
            <a:blip r:embed="rId4" cstate="print"/>
            <a:srcRect/>
            <a:stretch>
              <a:fillRect/>
            </a:stretch>
          </p:blipFill>
          <p:spPr bwMode="auto">
            <a:xfrm>
              <a:off x="720" y="864"/>
              <a:ext cx="2784" cy="2153"/>
            </a:xfrm>
            <a:prstGeom prst="rect">
              <a:avLst/>
            </a:prstGeom>
            <a:noFill/>
            <a:ln w="9525">
              <a:noFill/>
              <a:miter lim="800000"/>
              <a:headEnd/>
              <a:tailEnd/>
            </a:ln>
          </p:spPr>
        </p:pic>
        <p:pic>
          <p:nvPicPr>
            <p:cNvPr id="41992" name="Picture 7" descr="caybua"/>
            <p:cNvPicPr>
              <a:picLocks noChangeAspect="1" noChangeArrowheads="1"/>
            </p:cNvPicPr>
            <p:nvPr/>
          </p:nvPicPr>
          <p:blipFill>
            <a:blip r:embed="rId5" cstate="print"/>
            <a:srcRect/>
            <a:stretch>
              <a:fillRect/>
            </a:stretch>
          </p:blipFill>
          <p:spPr bwMode="auto">
            <a:xfrm>
              <a:off x="3504" y="864"/>
              <a:ext cx="1872" cy="2160"/>
            </a:xfrm>
            <a:prstGeom prst="rect">
              <a:avLst/>
            </a:prstGeom>
            <a:noFill/>
            <a:ln w="9525">
              <a:noFill/>
              <a:miter lim="800000"/>
              <a:headEnd/>
              <a:tailEnd/>
            </a:ln>
          </p:spPr>
        </p:pic>
      </p:grpSp>
      <p:sp>
        <p:nvSpPr>
          <p:cNvPr id="13" name="WordArt 8"/>
          <p:cNvSpPr>
            <a:spLocks noChangeArrowheads="1" noChangeShapeType="1" noTextEdit="1"/>
          </p:cNvSpPr>
          <p:nvPr/>
        </p:nvSpPr>
        <p:spPr bwMode="auto">
          <a:xfrm>
            <a:off x="1676400" y="4105275"/>
            <a:ext cx="3962400" cy="2133600"/>
          </a:xfrm>
          <a:prstGeom prst="rect">
            <a:avLst/>
          </a:prstGeom>
        </p:spPr>
        <p:txBody>
          <a:bodyPr wrap="none" fromWordArt="1">
            <a:prstTxWarp prst="textSlantUp">
              <a:avLst>
                <a:gd name="adj" fmla="val 0"/>
              </a:avLst>
            </a:prstTxWarp>
          </a:bodyPr>
          <a:lstStyle/>
          <a:p>
            <a:pPr algn="ctr"/>
            <a:r>
              <a:rPr lang="vi-VN" sz="36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Arial"/>
                <a:cs typeface="Arial"/>
              </a:rPr>
              <a:t>"Người </a:t>
            </a:r>
          </a:p>
          <a:p>
            <a:pPr algn="ctr"/>
            <a:r>
              <a:rPr lang="vi-VN" sz="36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Arial"/>
                <a:cs typeface="Arial"/>
              </a:rPr>
              <a:t>nông dân"</a:t>
            </a:r>
            <a:endParaRPr lang="en-US" sz="36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1560"/>
                                        </p:tgtEl>
                                        <p:attrNameLst>
                                          <p:attrName>style.visibility</p:attrName>
                                        </p:attrNameLst>
                                      </p:cBhvr>
                                      <p:to>
                                        <p:strVal val="visible"/>
                                      </p:to>
                                    </p:set>
                                    <p:animEffect transition="in" filter="wipe(up)">
                                      <p:cBhvr>
                                        <p:cTn id="10" dur="500"/>
                                        <p:tgtEl>
                                          <p:spTgt spid="15156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0"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WordArt 5"/>
          <p:cNvSpPr>
            <a:spLocks noChangeArrowheads="1" noChangeShapeType="1" noTextEdit="1"/>
          </p:cNvSpPr>
          <p:nvPr/>
        </p:nvSpPr>
        <p:spPr bwMode="auto">
          <a:xfrm>
            <a:off x="1828800" y="1676401"/>
            <a:ext cx="9245600" cy="2460625"/>
          </a:xfrm>
          <a:prstGeom prst="rect">
            <a:avLst/>
          </a:prstGeom>
        </p:spPr>
        <p:txBody>
          <a:bodyPr wrap="none" fromWordArt="1">
            <a:prstTxWarp prst="textSlantUp">
              <a:avLst>
                <a:gd name="adj" fmla="val 208"/>
              </a:avLst>
            </a:prstTxWarp>
          </a:bodyPr>
          <a:lstStyle/>
          <a:p>
            <a:pPr algn="ctr">
              <a:buFont typeface="Wingdings" pitchFamily="2" charset="2"/>
              <a:buNone/>
              <a:defRPr/>
            </a:pP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Ngñ</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thi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còng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nh</a:t>
            </a:r>
            <a:r>
              <a:rPr lang="en-US" sz="1800"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ư</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l</a:t>
            </a:r>
            <a:r>
              <a:rPr lang="en-US" sz="2000"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ư</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thiÖn</a:t>
            </a:r>
            <a:endPar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endParaRP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TØnh</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dËy</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ph©n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ra</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kÎ</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a:t>
            </a:r>
            <a:r>
              <a:rPr lang="en-US" sz="2000" i="1"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ữ</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hiÒn</a:t>
            </a:r>
            <a:endPar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endParaRP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HiÒn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a:t>
            </a:r>
            <a:r>
              <a:rPr lang="en-US" sz="2000" i="1"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ữ</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ph¶i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®©u lµ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tÝnh</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s½n</a:t>
            </a: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PhÇn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nhiÒu</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do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gi¸o</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dôc</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mµ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nªn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p>
        </p:txBody>
      </p:sp>
      <p:sp>
        <p:nvSpPr>
          <p:cNvPr id="150531" name="Rectangle 3"/>
          <p:cNvSpPr>
            <a:spLocks noChangeArrowheads="1"/>
          </p:cNvSpPr>
          <p:nvPr/>
        </p:nvSpPr>
        <p:spPr bwMode="auto">
          <a:xfrm>
            <a:off x="2940051" y="419100"/>
            <a:ext cx="7550149" cy="533400"/>
          </a:xfrm>
          <a:prstGeom prst="rect">
            <a:avLst/>
          </a:prstGeom>
          <a:noFill/>
          <a:ln w="9525">
            <a:noFill/>
            <a:miter lim="800000"/>
            <a:headEnd/>
            <a:tailEnd/>
          </a:ln>
        </p:spPr>
        <p:txBody>
          <a:bodyPr lIns="92075" tIns="46038" rIns="92075" bIns="46038"/>
          <a:lstStyle/>
          <a:p>
            <a:pPr marL="342900" indent="-342900" algn="ctr">
              <a:buFont typeface="Wingdings" pitchFamily="2" charset="2"/>
              <a:buNone/>
              <a:defRPr/>
            </a:pPr>
            <a:r>
              <a:rPr lang="en-US" sz="2400" b="1" dirty="0" err="1">
                <a:effectLst>
                  <a:outerShdw blurRad="38100" dist="38100" dir="2700000" algn="tl">
                    <a:srgbClr val="C0C0C0"/>
                  </a:outerShdw>
                </a:effectLst>
                <a:latin typeface="Arial" pitchFamily="34" charset="0"/>
                <a:cs typeface="Arial" pitchFamily="34" charset="0"/>
              </a:rPr>
              <a:t>Bản</a:t>
            </a:r>
            <a:r>
              <a:rPr lang="en-US" sz="2400" b="1" dirty="0">
                <a:effectLst>
                  <a:outerShdw blurRad="38100" dist="38100" dir="2700000" algn="tl">
                    <a:srgbClr val="C0C0C0"/>
                  </a:outerShdw>
                </a:effectLst>
                <a:latin typeface="Arial" pitchFamily="34" charset="0"/>
                <a:cs typeface="Arial" pitchFamily="34" charset="0"/>
              </a:rPr>
              <a:t> </a:t>
            </a:r>
            <a:r>
              <a:rPr lang="en-US" sz="2400" b="1" dirty="0" err="1">
                <a:effectLst>
                  <a:outerShdw blurRad="38100" dist="38100" dir="2700000" algn="tl">
                    <a:srgbClr val="C0C0C0"/>
                  </a:outerShdw>
                </a:effectLst>
                <a:latin typeface="Arial" pitchFamily="34" charset="0"/>
                <a:cs typeface="Arial" pitchFamily="34" charset="0"/>
              </a:rPr>
              <a:t>chất</a:t>
            </a:r>
            <a:r>
              <a:rPr lang="en-US" sz="2400" b="1" dirty="0">
                <a:effectLst>
                  <a:outerShdw blurRad="38100" dist="38100" dir="2700000" algn="tl">
                    <a:srgbClr val="C0C0C0"/>
                  </a:outerShdw>
                </a:effectLst>
                <a:latin typeface="Arial" pitchFamily="34" charset="0"/>
                <a:cs typeface="Arial" pitchFamily="34" charset="0"/>
              </a:rPr>
              <a:t> con </a:t>
            </a:r>
            <a:r>
              <a:rPr lang="en-US" sz="2400" b="1" dirty="0" err="1">
                <a:effectLst>
                  <a:outerShdw blurRad="38100" dist="38100" dir="2700000" algn="tl">
                    <a:srgbClr val="C0C0C0"/>
                  </a:outerShdw>
                </a:effectLst>
                <a:latin typeface="Arial" pitchFamily="34" charset="0"/>
                <a:cs typeface="Arial" pitchFamily="34" charset="0"/>
              </a:rPr>
              <a:t>người</a:t>
            </a:r>
            <a:r>
              <a:rPr lang="en-US" sz="2400" b="1" dirty="0">
                <a:effectLst>
                  <a:outerShdw blurRad="38100" dist="38100" dir="2700000" algn="tl">
                    <a:srgbClr val="C0C0C0"/>
                  </a:outerShdw>
                </a:effectLst>
                <a:latin typeface="Arial" pitchFamily="34" charset="0"/>
                <a:cs typeface="Arial" pitchFamily="34" charset="0"/>
              </a:rPr>
              <a:t> </a:t>
            </a:r>
            <a:r>
              <a:rPr lang="en-US" sz="2400" b="1" dirty="0" err="1">
                <a:effectLst>
                  <a:outerShdw blurRad="38100" dist="38100" dir="2700000" algn="tl">
                    <a:srgbClr val="C0C0C0"/>
                  </a:outerShdw>
                </a:effectLst>
                <a:latin typeface="Arial" pitchFamily="34" charset="0"/>
                <a:cs typeface="Arial" pitchFamily="34" charset="0"/>
              </a:rPr>
              <a:t>mang</a:t>
            </a:r>
            <a:r>
              <a:rPr lang="en-US" sz="2400" b="1" dirty="0">
                <a:effectLst>
                  <a:outerShdw blurRad="38100" dist="38100" dir="2700000" algn="tl">
                    <a:srgbClr val="C0C0C0"/>
                  </a:outerShdw>
                </a:effectLst>
                <a:latin typeface="Arial" pitchFamily="34" charset="0"/>
                <a:cs typeface="Arial" pitchFamily="34" charset="0"/>
              </a:rPr>
              <a:t> </a:t>
            </a:r>
            <a:r>
              <a:rPr lang="en-US" sz="2400" b="1" dirty="0" err="1">
                <a:effectLst>
                  <a:outerShdw blurRad="38100" dist="38100" dir="2700000" algn="tl">
                    <a:srgbClr val="C0C0C0"/>
                  </a:outerShdw>
                </a:effectLst>
                <a:latin typeface="Arial" pitchFamily="34" charset="0"/>
                <a:cs typeface="Arial" pitchFamily="34" charset="0"/>
              </a:rPr>
              <a:t>tính</a:t>
            </a:r>
            <a:r>
              <a:rPr lang="en-US" sz="2400" b="1" dirty="0">
                <a:effectLst>
                  <a:outerShdw blurRad="38100" dist="38100" dir="2700000" algn="tl">
                    <a:srgbClr val="C0C0C0"/>
                  </a:outerShdw>
                </a:effectLst>
                <a:latin typeface="Arial" pitchFamily="34" charset="0"/>
                <a:cs typeface="Arial" pitchFamily="34" charset="0"/>
              </a:rPr>
              <a:t> </a:t>
            </a:r>
            <a:r>
              <a:rPr lang="en-US" sz="2400" b="1" dirty="0" err="1">
                <a:effectLst>
                  <a:outerShdw blurRad="38100" dist="38100" dir="2700000" algn="tl">
                    <a:srgbClr val="C0C0C0"/>
                  </a:outerShdw>
                </a:effectLst>
                <a:latin typeface="Arial" pitchFamily="34" charset="0"/>
                <a:cs typeface="Arial" pitchFamily="34" charset="0"/>
              </a:rPr>
              <a:t>xã</a:t>
            </a:r>
            <a:r>
              <a:rPr lang="en-US" sz="2400" b="1" dirty="0">
                <a:effectLst>
                  <a:outerShdw blurRad="38100" dist="38100" dir="2700000" algn="tl">
                    <a:srgbClr val="C0C0C0"/>
                  </a:outerShdw>
                </a:effectLst>
                <a:latin typeface="Arial" pitchFamily="34" charset="0"/>
                <a:cs typeface="Arial" pitchFamily="34" charset="0"/>
              </a:rPr>
              <a:t> </a:t>
            </a:r>
            <a:r>
              <a:rPr lang="en-US" sz="2400" b="1" dirty="0" err="1">
                <a:effectLst>
                  <a:outerShdw blurRad="38100" dist="38100" dir="2700000" algn="tl">
                    <a:srgbClr val="C0C0C0"/>
                  </a:outerShdw>
                </a:effectLst>
                <a:latin typeface="Arial" pitchFamily="34" charset="0"/>
                <a:cs typeface="Arial" pitchFamily="34" charset="0"/>
              </a:rPr>
              <a:t>hội</a:t>
            </a:r>
            <a:r>
              <a:rPr lang="en-US" sz="2400" b="1" dirty="0">
                <a:effectLst>
                  <a:outerShdw blurRad="38100" dist="38100" dir="2700000" algn="tl">
                    <a:srgbClr val="C0C0C0"/>
                  </a:outerShdw>
                </a:effectLst>
                <a:latin typeface="Arial" pitchFamily="34" charset="0"/>
                <a:cs typeface="Arial" pitchFamily="34" charset="0"/>
              </a:rPr>
              <a:t>.</a:t>
            </a:r>
          </a:p>
        </p:txBody>
      </p:sp>
      <p:sp>
        <p:nvSpPr>
          <p:cNvPr id="38922" name="WordArt 5"/>
          <p:cNvSpPr>
            <a:spLocks noChangeArrowheads="1" noChangeShapeType="1" noTextEdit="1"/>
          </p:cNvSpPr>
          <p:nvPr/>
        </p:nvSpPr>
        <p:spPr bwMode="auto">
          <a:xfrm>
            <a:off x="3108325" y="1524000"/>
            <a:ext cx="7213600" cy="1524000"/>
          </a:xfrm>
          <a:prstGeom prst="rect">
            <a:avLst/>
          </a:prstGeom>
        </p:spPr>
        <p:txBody>
          <a:bodyPr wrap="none" fromWordArt="1">
            <a:prstTxWarp prst="textSlantUp">
              <a:avLst>
                <a:gd name="adj" fmla="val 208"/>
              </a:avLst>
            </a:prstTxWarp>
          </a:bodyPr>
          <a:lstStyle/>
          <a:p>
            <a:pPr algn="ctr">
              <a:buFont typeface="Wingdings" pitchFamily="2" charset="2"/>
              <a:buNone/>
              <a:defRPr/>
            </a:pP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Trong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tÝnh</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hiÖn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thùc</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cña</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nã</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b¶n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chÊt</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con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ngu­êi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lµ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tæng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hßa</a:t>
            </a:r>
            <a:endPar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endParaRP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Nh</a:t>
            </a:r>
            <a:r>
              <a:rPr lang="en-US" sz="2000" i="1"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al" pitchFamily="34" charset="0"/>
              </a:rPr>
              <a:t>ữ</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quan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hÖ</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x·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héi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p>
        </p:txBody>
      </p:sp>
      <p:sp>
        <p:nvSpPr>
          <p:cNvPr id="2" name="Rectangle 6"/>
          <p:cNvSpPr>
            <a:spLocks noChangeArrowheads="1"/>
          </p:cNvSpPr>
          <p:nvPr/>
        </p:nvSpPr>
        <p:spPr bwMode="auto">
          <a:xfrm>
            <a:off x="9448800" y="2819400"/>
            <a:ext cx="2133600" cy="457200"/>
          </a:xfrm>
          <a:prstGeom prst="rect">
            <a:avLst/>
          </a:prstGeom>
          <a:noFill/>
          <a:ln w="9525">
            <a:noFill/>
            <a:miter lim="800000"/>
            <a:headEnd/>
            <a:tailEnd/>
          </a:ln>
        </p:spPr>
        <p:txBody>
          <a:bodyPr lIns="92075" tIns="46038" rIns="92075" bIns="46038"/>
          <a:lstStyle/>
          <a:p>
            <a:pPr marL="342900" indent="-342900" algn="r">
              <a:buFont typeface="Wingdings" pitchFamily="2" charset="2"/>
              <a:buNone/>
            </a:pPr>
            <a:r>
              <a:rPr lang="en-US" sz="1800">
                <a:effectLst/>
                <a:latin typeface=".VnRevue" pitchFamily="34" charset="0"/>
              </a:rPr>
              <a:t>(</a:t>
            </a:r>
            <a:r>
              <a:rPr lang="en-US" sz="1800">
                <a:effectLst/>
                <a:latin typeface=".VnRevueH" pitchFamily="34" charset="0"/>
              </a:rPr>
              <a:t>C.Mac )</a:t>
            </a:r>
            <a:endParaRPr lang="en-US" sz="1800">
              <a:effectLst/>
              <a:latin typeface=".VnRevue" pitchFamily="34" charset="0"/>
            </a:endParaRPr>
          </a:p>
        </p:txBody>
      </p:sp>
      <p:sp>
        <p:nvSpPr>
          <p:cNvPr id="8" name="Rectangle 6"/>
          <p:cNvSpPr>
            <a:spLocks noChangeArrowheads="1"/>
          </p:cNvSpPr>
          <p:nvPr/>
        </p:nvSpPr>
        <p:spPr bwMode="auto">
          <a:xfrm>
            <a:off x="8331200" y="4191000"/>
            <a:ext cx="2844800" cy="457200"/>
          </a:xfrm>
          <a:prstGeom prst="rect">
            <a:avLst/>
          </a:prstGeom>
          <a:noFill/>
          <a:ln w="9525">
            <a:noFill/>
            <a:miter lim="800000"/>
            <a:headEnd/>
            <a:tailEnd/>
          </a:ln>
        </p:spPr>
        <p:txBody>
          <a:bodyPr lIns="92075" tIns="46038" rIns="92075" bIns="46038"/>
          <a:lstStyle/>
          <a:p>
            <a:pPr marL="342900" indent="-342900" algn="r">
              <a:buFont typeface="Wingdings" pitchFamily="2" charset="2"/>
              <a:buNone/>
            </a:pPr>
            <a:r>
              <a:rPr lang="en-US" sz="1800">
                <a:effectLst/>
              </a:rPr>
              <a:t>(Hồ Chí Minh)</a:t>
            </a:r>
          </a:p>
        </p:txBody>
      </p:sp>
      <p:sp>
        <p:nvSpPr>
          <p:cNvPr id="9" name="WordArt 5"/>
          <p:cNvSpPr>
            <a:spLocks noChangeArrowheads="1" noChangeShapeType="1" noTextEdit="1"/>
          </p:cNvSpPr>
          <p:nvPr/>
        </p:nvSpPr>
        <p:spPr bwMode="auto">
          <a:xfrm>
            <a:off x="1828800" y="1676401"/>
            <a:ext cx="9245600" cy="2460625"/>
          </a:xfrm>
          <a:prstGeom prst="rect">
            <a:avLst/>
          </a:prstGeom>
        </p:spPr>
        <p:txBody>
          <a:bodyPr wrap="none" fromWordArt="1">
            <a:prstTxWarp prst="textSlantUp">
              <a:avLst>
                <a:gd name="adj" fmla="val 208"/>
              </a:avLst>
            </a:prstTxWarp>
          </a:bodyPr>
          <a:lstStyle/>
          <a:p>
            <a:pPr algn="ctr">
              <a:buFont typeface="Wingdings" pitchFamily="2" charset="2"/>
              <a:buNone/>
              <a:defRPr/>
            </a:pP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Ngñ</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thi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còng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nh</a:t>
            </a:r>
            <a:r>
              <a:rPr lang="en-US" sz="1800"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ư</a:t>
            </a:r>
            <a:r>
              <a:rPr lang="en-US" sz="1800"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l­</a:t>
            </a:r>
            <a:r>
              <a:rPr lang="en-US" sz="2000"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ư</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¬ng</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thiÖn</a:t>
            </a:r>
            <a:endPar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endParaRP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TØnh</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dËy</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ph©n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ra</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kÎ</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a:t>
            </a:r>
            <a:r>
              <a:rPr lang="en-US" sz="2000" i="1"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pitchFamily="34" charset="0"/>
              </a:rPr>
              <a:t>ữ</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hiÒn</a:t>
            </a:r>
            <a:endPar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endParaRPr>
          </a:p>
          <a:p>
            <a:pPr algn="ctr">
              <a:buFont typeface="Wingdings" pitchFamily="2" charset="2"/>
              <a:buNone/>
              <a:defRPr/>
            </a:pP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HiÒn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d</a:t>
            </a:r>
            <a:r>
              <a:rPr lang="en-US" sz="2000" i="1"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pitchFamily="34" charset="0"/>
              </a:rPr>
              <a:t>ữ</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ph¶i</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 ®©u lµ </a:t>
            </a:r>
            <a:r>
              <a:rPr lang="en-US" kern="10" dirty="0" err="1">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tÝnh</a:t>
            </a:r>
            <a:r>
              <a:rPr lang="en-US" kern="10" dirty="0">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 s½n</a:t>
            </a:r>
          </a:p>
          <a:p>
            <a:pPr algn="ctr">
              <a:buFont typeface="Wingdings" pitchFamily="2" charset="2"/>
              <a:buNone/>
              <a:defRPr/>
            </a:pPr>
            <a:r>
              <a:rPr lang="en-US" kern="10" dirty="0" err="1">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PhÇn</a:t>
            </a:r>
            <a:r>
              <a:rPr lang="en-US" kern="10" dirty="0">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nhiÒu</a:t>
            </a:r>
            <a:r>
              <a:rPr lang="en-US" kern="10" dirty="0">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 do </a:t>
            </a:r>
            <a:r>
              <a:rPr lang="en-US" kern="10" dirty="0" err="1">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gi¸o</a:t>
            </a:r>
            <a:r>
              <a:rPr lang="en-US" kern="10" dirty="0">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 </a:t>
            </a:r>
            <a:r>
              <a:rPr lang="en-US" kern="10" dirty="0" err="1">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dôc</a:t>
            </a:r>
            <a:r>
              <a:rPr lang="en-US" kern="10" dirty="0">
                <a:ln w="9525" cap="sq">
                  <a:solidFill>
                    <a:srgbClr val="808000"/>
                  </a:solidFill>
                  <a:round/>
                  <a:headEnd type="none" w="sm" len="sm"/>
                  <a:tailEnd type="none" w="sm" len="sm"/>
                </a:ln>
                <a:solidFill>
                  <a:srgbClr val="00FFFF"/>
                </a:solidFill>
                <a:effectLst>
                  <a:prstShdw prst="shdw17" dist="17961" dir="2700000">
                    <a:srgbClr val="4D4D00"/>
                  </a:prstShdw>
                </a:effectLst>
                <a:latin typeface=".VnAristote"/>
              </a:rPr>
              <a:t> </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mµ </a:t>
            </a:r>
            <a:r>
              <a:rPr lang="en-US" kern="10" dirty="0" err="1">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nªn</a:t>
            </a:r>
            <a:r>
              <a:rPr lang="en-US" kern="10" dirty="0">
                <a:ln w="9525" cap="sq">
                  <a:solidFill>
                    <a:srgbClr val="808000"/>
                  </a:solidFill>
                  <a:round/>
                  <a:headEnd type="none" w="sm" len="sm"/>
                  <a:tailEnd type="none" w="sm" len="sm"/>
                </a:ln>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path path="rect">
                    <a:fillToRect r="100000" b="100000"/>
                  </a:path>
                </a:gradFill>
                <a:effectLst>
                  <a:prstShdw prst="shdw17" dist="17961" dir="2700000">
                    <a:srgbClr val="4D4D00"/>
                  </a:prstShdw>
                </a:effectLst>
                <a:latin typeface=".VnAristote"/>
              </a:rPr>
              <a:t>"</a:t>
            </a:r>
          </a:p>
        </p:txBody>
      </p:sp>
      <p:sp>
        <p:nvSpPr>
          <p:cNvPr id="10" name="Curved Left Arrow 9"/>
          <p:cNvSpPr/>
          <p:nvPr/>
        </p:nvSpPr>
        <p:spPr bwMode="auto">
          <a:xfrm>
            <a:off x="10668000" y="3124200"/>
            <a:ext cx="1422400" cy="3505200"/>
          </a:xfrm>
          <a:prstGeom prst="curvedLeftArrow">
            <a:avLst>
              <a:gd name="adj1" fmla="val 25000"/>
              <a:gd name="adj2" fmla="val 48200"/>
              <a:gd name="adj3" fmla="val 25000"/>
            </a:avLst>
          </a:prstGeom>
          <a:solidFill>
            <a:srgbClr val="FFFF00"/>
          </a:solidFill>
          <a:ln w="9525" cap="flat" cmpd="sng" algn="ctr">
            <a:noFill/>
            <a:prstDash val="solid"/>
            <a:round/>
            <a:headEnd type="none" w="med" len="med"/>
            <a:tailEnd type="none" w="med" len="med"/>
          </a:ln>
          <a:effectLst/>
        </p:spPr>
        <p:txBody>
          <a:bodyPr lIns="92075" tIns="46038" rIns="92075" bIns="46038"/>
          <a:lstStyle/>
          <a:p>
            <a:pPr marL="342900" indent="-342900">
              <a:buFont typeface="Wingdings" pitchFamily="2" charset="2"/>
              <a:buNone/>
              <a:defRPr/>
            </a:pPr>
            <a:endParaRPr lang="en-US"/>
          </a:p>
        </p:txBody>
      </p:sp>
      <p:sp>
        <p:nvSpPr>
          <p:cNvPr id="11" name="Flowchart: Sequential Access Storage 10"/>
          <p:cNvSpPr/>
          <p:nvPr/>
        </p:nvSpPr>
        <p:spPr bwMode="auto">
          <a:xfrm>
            <a:off x="6807200" y="5029200"/>
            <a:ext cx="4470400" cy="1600200"/>
          </a:xfrm>
          <a:prstGeom prst="flowChartMagneticTape">
            <a:avLst/>
          </a:prstGeom>
          <a:solidFill>
            <a:srgbClr val="00FFFF"/>
          </a:solidFill>
          <a:ln w="9525" cap="flat" cmpd="sng" algn="ctr">
            <a:noFill/>
            <a:prstDash val="solid"/>
            <a:round/>
            <a:headEnd type="none" w="med" len="med"/>
            <a:tailEnd type="none" w="med" len="med"/>
          </a:ln>
          <a:effectLst/>
        </p:spPr>
        <p:txBody>
          <a:bodyPr lIns="92075" tIns="46038" rIns="92075" bIns="46038"/>
          <a:lstStyle/>
          <a:p>
            <a:pPr marL="342900" indent="-342900">
              <a:buFont typeface="Wingdings" pitchFamily="2" charset="2"/>
              <a:buNone/>
              <a:defRPr/>
            </a:pPr>
            <a:r>
              <a:rPr lang="en-US" sz="2200" b="1" dirty="0" err="1"/>
              <a:t>Bản</a:t>
            </a:r>
            <a:r>
              <a:rPr lang="en-US" sz="2200" b="1" dirty="0"/>
              <a:t> </a:t>
            </a:r>
            <a:r>
              <a:rPr lang="en-US" sz="2200" b="1" dirty="0" err="1"/>
              <a:t>tính</a:t>
            </a:r>
            <a:r>
              <a:rPr lang="en-US" sz="2200" b="1" dirty="0"/>
              <a:t> con </a:t>
            </a:r>
            <a:r>
              <a:rPr lang="en-US" sz="2200" b="1" dirty="0" err="1"/>
              <a:t>người</a:t>
            </a:r>
            <a:r>
              <a:rPr lang="en-US" sz="2200" b="1" dirty="0"/>
              <a:t> </a:t>
            </a:r>
            <a:r>
              <a:rPr lang="en-US" sz="2200" b="1" dirty="0" err="1"/>
              <a:t>không</a:t>
            </a:r>
            <a:r>
              <a:rPr lang="en-US" sz="2200" b="1" dirty="0"/>
              <a:t> </a:t>
            </a:r>
            <a:r>
              <a:rPr lang="en-US" sz="2200" b="1" dirty="0" err="1"/>
              <a:t>phải</a:t>
            </a:r>
            <a:r>
              <a:rPr lang="en-US" sz="2200" b="1" dirty="0"/>
              <a:t> </a:t>
            </a:r>
            <a:r>
              <a:rPr lang="en-US" sz="2200" b="1" dirty="0" err="1"/>
              <a:t>vốn</a:t>
            </a:r>
            <a:r>
              <a:rPr lang="en-US" sz="2200" b="1" dirty="0"/>
              <a:t> </a:t>
            </a:r>
            <a:r>
              <a:rPr lang="en-US" sz="2200" b="1" dirty="0" err="1"/>
              <a:t>có</a:t>
            </a:r>
            <a:endParaRPr lang="en-US" sz="2200" b="1" dirty="0"/>
          </a:p>
        </p:txBody>
      </p:sp>
      <p:sp>
        <p:nvSpPr>
          <p:cNvPr id="14" name="Curved Left Arrow 13"/>
          <p:cNvSpPr/>
          <p:nvPr/>
        </p:nvSpPr>
        <p:spPr bwMode="auto">
          <a:xfrm rot="10800000">
            <a:off x="6502400" y="4038600"/>
            <a:ext cx="1016000" cy="1600200"/>
          </a:xfrm>
          <a:prstGeom prst="curvedLeftArrow">
            <a:avLst/>
          </a:prstGeom>
          <a:solidFill>
            <a:srgbClr val="FFFF00"/>
          </a:solidFill>
          <a:ln w="9525" cap="flat" cmpd="sng" algn="ctr">
            <a:noFill/>
            <a:prstDash val="solid"/>
            <a:round/>
            <a:headEnd type="none" w="med" len="med"/>
            <a:tailEnd type="none" w="med" len="med"/>
          </a:ln>
          <a:effectLst/>
        </p:spPr>
        <p:txBody>
          <a:bodyPr lIns="92075" tIns="46038" rIns="92075" bIns="46038"/>
          <a:lstStyle/>
          <a:p>
            <a:pPr marL="342900" indent="-342900">
              <a:buFont typeface="Wingdings" pitchFamily="2" charset="2"/>
              <a:buNone/>
              <a:defRPr/>
            </a:pPr>
            <a:endParaRPr lang="en-US"/>
          </a:p>
        </p:txBody>
      </p:sp>
      <p:sp>
        <p:nvSpPr>
          <p:cNvPr id="15" name="Up Arrow Callout 14"/>
          <p:cNvSpPr/>
          <p:nvPr/>
        </p:nvSpPr>
        <p:spPr bwMode="auto">
          <a:xfrm>
            <a:off x="1828800" y="4114800"/>
            <a:ext cx="4572000" cy="2438400"/>
          </a:xfrm>
          <a:prstGeom prst="upArrowCallout">
            <a:avLst>
              <a:gd name="adj1" fmla="val 20313"/>
              <a:gd name="adj2" fmla="val 32813"/>
              <a:gd name="adj3" fmla="val 13281"/>
              <a:gd name="adj4" fmla="val 79040"/>
            </a:avLst>
          </a:prstGeom>
          <a:solidFill>
            <a:srgbClr val="FFCCFF"/>
          </a:solidFill>
          <a:ln w="9525" cap="flat" cmpd="sng" algn="ctr">
            <a:noFill/>
            <a:prstDash val="solid"/>
            <a:round/>
            <a:headEnd type="none" w="med" len="med"/>
            <a:tailEnd type="none" w="med" len="med"/>
          </a:ln>
          <a:effectLst/>
        </p:spPr>
        <p:txBody>
          <a:bodyPr lIns="92075" tIns="46038" rIns="92075" bIns="46038"/>
          <a:lstStyle/>
          <a:p>
            <a:pPr marL="342900" indent="-342900" algn="ctr">
              <a:buFont typeface="Wingdings" pitchFamily="2" charset="2"/>
              <a:buNone/>
              <a:defRPr/>
            </a:pPr>
            <a:r>
              <a:rPr lang="en-US" dirty="0" err="1"/>
              <a:t>Môi</a:t>
            </a:r>
            <a:r>
              <a:rPr lang="en-US" dirty="0"/>
              <a:t> </a:t>
            </a:r>
            <a:r>
              <a:rPr lang="en-US" dirty="0" err="1"/>
              <a:t>trường</a:t>
            </a:r>
            <a:r>
              <a:rPr lang="en-US" dirty="0"/>
              <a:t> </a:t>
            </a:r>
            <a:r>
              <a:rPr lang="en-US" dirty="0" err="1"/>
              <a:t>giáo</a:t>
            </a:r>
            <a:r>
              <a:rPr lang="en-US" dirty="0"/>
              <a:t> </a:t>
            </a:r>
            <a:r>
              <a:rPr lang="en-US" dirty="0" err="1"/>
              <a:t>dục</a:t>
            </a:r>
            <a:endParaRPr lang="en-US" dirty="0"/>
          </a:p>
          <a:p>
            <a:pPr marL="342900" indent="-342900" algn="ctr">
              <a:buFont typeface="Wingdings" pitchFamily="2" charset="2"/>
              <a:buNone/>
              <a:defRPr/>
            </a:pPr>
            <a:r>
              <a:rPr lang="en-US" dirty="0" err="1"/>
              <a:t>Gia</a:t>
            </a:r>
            <a:r>
              <a:rPr lang="en-US" dirty="0"/>
              <a:t> </a:t>
            </a:r>
            <a:r>
              <a:rPr lang="en-US" dirty="0" err="1"/>
              <a:t>đình</a:t>
            </a:r>
            <a:endParaRPr lang="en-US" dirty="0"/>
          </a:p>
          <a:p>
            <a:pPr marL="342900" indent="-342900" algn="ctr">
              <a:buFont typeface="Wingdings" pitchFamily="2" charset="2"/>
              <a:buNone/>
              <a:defRPr/>
            </a:pPr>
            <a:r>
              <a:rPr lang="en-US" dirty="0" err="1"/>
              <a:t>Nhà</a:t>
            </a:r>
            <a:r>
              <a:rPr lang="en-US" dirty="0"/>
              <a:t> </a:t>
            </a:r>
            <a:r>
              <a:rPr lang="en-US" dirty="0" err="1"/>
              <a:t>trường</a:t>
            </a:r>
            <a:endParaRPr lang="en-US" dirty="0"/>
          </a:p>
          <a:p>
            <a:pPr marL="342900" indent="-342900" algn="ctr">
              <a:buFont typeface="Wingdings" pitchFamily="2" charset="2"/>
              <a:buNone/>
              <a:defRPr/>
            </a:pPr>
            <a:r>
              <a:rPr lang="en-US" dirty="0" err="1"/>
              <a:t>Xã</a:t>
            </a:r>
            <a:r>
              <a:rPr lang="en-US" dirty="0"/>
              <a:t> </a:t>
            </a:r>
            <a:r>
              <a:rPr lang="en-US" dirty="0" err="1"/>
              <a:t>hội</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0531"/>
                                        </p:tgtEl>
                                        <p:attrNameLst>
                                          <p:attrName>style.visibility</p:attrName>
                                        </p:attrNameLst>
                                      </p:cBhvr>
                                      <p:to>
                                        <p:strVal val="visible"/>
                                      </p:to>
                                    </p:set>
                                    <p:animEffect transition="in" filter="fade">
                                      <p:cBhvr>
                                        <p:cTn id="7" dur="1000"/>
                                        <p:tgtEl>
                                          <p:spTgt spid="150531"/>
                                        </p:tgtEl>
                                      </p:cBhvr>
                                    </p:animEffect>
                                    <p:anim calcmode="lin" valueType="num">
                                      <p:cBhvr>
                                        <p:cTn id="8" dur="1000" fill="hold"/>
                                        <p:tgtEl>
                                          <p:spTgt spid="150531"/>
                                        </p:tgtEl>
                                        <p:attrNameLst>
                                          <p:attrName>ppt_x</p:attrName>
                                        </p:attrNameLst>
                                      </p:cBhvr>
                                      <p:tavLst>
                                        <p:tav tm="0">
                                          <p:val>
                                            <p:strVal val="#ppt_x"/>
                                          </p:val>
                                        </p:tav>
                                        <p:tav tm="100000">
                                          <p:val>
                                            <p:strVal val="#ppt_x"/>
                                          </p:val>
                                        </p:tav>
                                      </p:tavLst>
                                    </p:anim>
                                    <p:anim calcmode="lin" valueType="num">
                                      <p:cBhvr>
                                        <p:cTn id="9" dur="1000" fill="hold"/>
                                        <p:tgtEl>
                                          <p:spTgt spid="15053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8922"/>
                                        </p:tgtEl>
                                        <p:attrNameLst>
                                          <p:attrName>style.visibility</p:attrName>
                                        </p:attrNameLst>
                                      </p:cBhvr>
                                      <p:to>
                                        <p:strVal val="visible"/>
                                      </p:to>
                                    </p:set>
                                    <p:anim calcmode="lin" valueType="num">
                                      <p:cBhvr>
                                        <p:cTn id="14" dur="2000" fill="hold"/>
                                        <p:tgtEl>
                                          <p:spTgt spid="38922"/>
                                        </p:tgtEl>
                                        <p:attrNameLst>
                                          <p:attrName>ppt_w</p:attrName>
                                        </p:attrNameLst>
                                      </p:cBhvr>
                                      <p:tavLst>
                                        <p:tav tm="0">
                                          <p:val>
                                            <p:fltVal val="0"/>
                                          </p:val>
                                        </p:tav>
                                        <p:tav tm="100000">
                                          <p:val>
                                            <p:strVal val="#ppt_w"/>
                                          </p:val>
                                        </p:tav>
                                      </p:tavLst>
                                    </p:anim>
                                    <p:anim calcmode="lin" valueType="num">
                                      <p:cBhvr>
                                        <p:cTn id="15" dur="2000" fill="hold"/>
                                        <p:tgtEl>
                                          <p:spTgt spid="38922"/>
                                        </p:tgtEl>
                                        <p:attrNameLst>
                                          <p:attrName>ppt_h</p:attrName>
                                        </p:attrNameLst>
                                      </p:cBhvr>
                                      <p:tavLst>
                                        <p:tav tm="0">
                                          <p:val>
                                            <p:fltVal val="0"/>
                                          </p:val>
                                        </p:tav>
                                        <p:tav tm="100000">
                                          <p:val>
                                            <p:strVal val="#ppt_h"/>
                                          </p:val>
                                        </p:tav>
                                      </p:tavLst>
                                    </p:anim>
                                    <p:animEffect transition="in" filter="fade">
                                      <p:cBhvr>
                                        <p:cTn id="16" dur="2000"/>
                                        <p:tgtEl>
                                          <p:spTgt spid="38922"/>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ppt_w</p:attrName>
                                        </p:attrNameLst>
                                      </p:cBhvr>
                                      <p:tavLst>
                                        <p:tav tm="0">
                                          <p:val>
                                            <p:fltVal val="0"/>
                                          </p:val>
                                        </p:tav>
                                        <p:tav tm="100000">
                                          <p:val>
                                            <p:strVal val="#ppt_w"/>
                                          </p:val>
                                        </p:tav>
                                      </p:tavLst>
                                    </p:anim>
                                    <p:anim calcmode="lin" valueType="num">
                                      <p:cBhvr>
                                        <p:cTn id="20" dur="2000" fill="hold"/>
                                        <p:tgtEl>
                                          <p:spTgt spid="2"/>
                                        </p:tgtEl>
                                        <p:attrNameLst>
                                          <p:attrName>ppt_h</p:attrName>
                                        </p:attrNameLst>
                                      </p:cBhvr>
                                      <p:tavLst>
                                        <p:tav tm="0">
                                          <p:val>
                                            <p:fltVal val="0"/>
                                          </p:val>
                                        </p:tav>
                                        <p:tav tm="100000">
                                          <p:val>
                                            <p:strVal val="#ppt_h"/>
                                          </p:val>
                                        </p:tav>
                                      </p:tavLst>
                                    </p:anim>
                                    <p:animEffect transition="in" filter="fade">
                                      <p:cBhvr>
                                        <p:cTn id="21" dur="20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xit" presetSubtype="3" fill="hold" nodeType="clickEffect">
                                  <p:stCondLst>
                                    <p:cond delay="0"/>
                                  </p:stCondLst>
                                  <p:childTnLst>
                                    <p:anim calcmode="lin" valueType="num">
                                      <p:cBhvr additive="base">
                                        <p:cTn id="25" dur="1000"/>
                                        <p:tgtEl>
                                          <p:spTgt spid="38922"/>
                                        </p:tgtEl>
                                        <p:attrNameLst>
                                          <p:attrName>ppt_x</p:attrName>
                                        </p:attrNameLst>
                                      </p:cBhvr>
                                      <p:tavLst>
                                        <p:tav tm="0">
                                          <p:val>
                                            <p:strVal val="ppt_x"/>
                                          </p:val>
                                        </p:tav>
                                        <p:tav tm="100000">
                                          <p:val>
                                            <p:strVal val="1+ppt_w/2"/>
                                          </p:val>
                                        </p:tav>
                                      </p:tavLst>
                                    </p:anim>
                                    <p:anim calcmode="lin" valueType="num">
                                      <p:cBhvr additive="base">
                                        <p:cTn id="26" dur="1000"/>
                                        <p:tgtEl>
                                          <p:spTgt spid="38922"/>
                                        </p:tgtEl>
                                        <p:attrNameLst>
                                          <p:attrName>ppt_y</p:attrName>
                                        </p:attrNameLst>
                                      </p:cBhvr>
                                      <p:tavLst>
                                        <p:tav tm="0">
                                          <p:val>
                                            <p:strVal val="ppt_y"/>
                                          </p:val>
                                        </p:tav>
                                        <p:tav tm="100000">
                                          <p:val>
                                            <p:strVal val="0-ppt_h/2"/>
                                          </p:val>
                                        </p:tav>
                                      </p:tavLst>
                                    </p:anim>
                                    <p:set>
                                      <p:cBhvr>
                                        <p:cTn id="27" dur="1" fill="hold">
                                          <p:stCondLst>
                                            <p:cond delay="999"/>
                                          </p:stCondLst>
                                        </p:cTn>
                                        <p:tgtEl>
                                          <p:spTgt spid="38922"/>
                                        </p:tgtEl>
                                        <p:attrNameLst>
                                          <p:attrName>style.visibility</p:attrName>
                                        </p:attrNameLst>
                                      </p:cBhvr>
                                      <p:to>
                                        <p:strVal val="hidden"/>
                                      </p:to>
                                    </p:set>
                                  </p:childTnLst>
                                </p:cTn>
                              </p:par>
                              <p:par>
                                <p:cTn id="28" presetID="2" presetClass="exit" presetSubtype="3" fill="hold" grpId="1" nodeType="withEffect">
                                  <p:stCondLst>
                                    <p:cond delay="0"/>
                                  </p:stCondLst>
                                  <p:childTnLst>
                                    <p:anim calcmode="lin" valueType="num">
                                      <p:cBhvr additive="base">
                                        <p:cTn id="29" dur="1000"/>
                                        <p:tgtEl>
                                          <p:spTgt spid="2"/>
                                        </p:tgtEl>
                                        <p:attrNameLst>
                                          <p:attrName>ppt_x</p:attrName>
                                        </p:attrNameLst>
                                      </p:cBhvr>
                                      <p:tavLst>
                                        <p:tav tm="0">
                                          <p:val>
                                            <p:strVal val="ppt_x"/>
                                          </p:val>
                                        </p:tav>
                                        <p:tav tm="100000">
                                          <p:val>
                                            <p:strVal val="1+ppt_w/2"/>
                                          </p:val>
                                        </p:tav>
                                      </p:tavLst>
                                    </p:anim>
                                    <p:anim calcmode="lin" valueType="num">
                                      <p:cBhvr additive="base">
                                        <p:cTn id="30" dur="1000"/>
                                        <p:tgtEl>
                                          <p:spTgt spid="2"/>
                                        </p:tgtEl>
                                        <p:attrNameLst>
                                          <p:attrName>ppt_y</p:attrName>
                                        </p:attrNameLst>
                                      </p:cBhvr>
                                      <p:tavLst>
                                        <p:tav tm="0">
                                          <p:val>
                                            <p:strVal val="ppt_y"/>
                                          </p:val>
                                        </p:tav>
                                        <p:tav tm="100000">
                                          <p:val>
                                            <p:strVal val="0-ppt_h/2"/>
                                          </p:val>
                                        </p:tav>
                                      </p:tavLst>
                                    </p:anim>
                                    <p:set>
                                      <p:cBhvr>
                                        <p:cTn id="31" dur="1" fill="hold">
                                          <p:stCondLst>
                                            <p:cond delay="999"/>
                                          </p:stCondLst>
                                        </p:cTn>
                                        <p:tgtEl>
                                          <p:spTgt spid="2"/>
                                        </p:tgtEl>
                                        <p:attrNameLst>
                                          <p:attrName>style.visibility</p:attrName>
                                        </p:attrNameLst>
                                      </p:cBhvr>
                                      <p:to>
                                        <p:strVal val="hidden"/>
                                      </p:to>
                                    </p:set>
                                  </p:childTnLst>
                                </p:cTn>
                              </p:par>
                            </p:childTnLst>
                          </p:cTn>
                        </p:par>
                        <p:par>
                          <p:cTn id="32" fill="hold" nodeType="afterGroup">
                            <p:stCondLst>
                              <p:cond delay="1000"/>
                            </p:stCondLst>
                            <p:childTnLst>
                              <p:par>
                                <p:cTn id="33" presetID="55" presetClass="entr" presetSubtype="0" fill="hold" nodeType="afterEffect">
                                  <p:stCondLst>
                                    <p:cond delay="0"/>
                                  </p:stCondLst>
                                  <p:childTnLst>
                                    <p:set>
                                      <p:cBhvr>
                                        <p:cTn id="34" dur="1" fill="hold">
                                          <p:stCondLst>
                                            <p:cond delay="0"/>
                                          </p:stCondLst>
                                        </p:cTn>
                                        <p:tgtEl>
                                          <p:spTgt spid="38917"/>
                                        </p:tgtEl>
                                        <p:attrNameLst>
                                          <p:attrName>style.visibility</p:attrName>
                                        </p:attrNameLst>
                                      </p:cBhvr>
                                      <p:to>
                                        <p:strVal val="visible"/>
                                      </p:to>
                                    </p:set>
                                    <p:anim calcmode="lin" valueType="num">
                                      <p:cBhvr>
                                        <p:cTn id="35" dur="1000" fill="hold"/>
                                        <p:tgtEl>
                                          <p:spTgt spid="38917"/>
                                        </p:tgtEl>
                                        <p:attrNameLst>
                                          <p:attrName>ppt_w</p:attrName>
                                        </p:attrNameLst>
                                      </p:cBhvr>
                                      <p:tavLst>
                                        <p:tav tm="0">
                                          <p:val>
                                            <p:strVal val="#ppt_w*0.70"/>
                                          </p:val>
                                        </p:tav>
                                        <p:tav tm="100000">
                                          <p:val>
                                            <p:strVal val="#ppt_w"/>
                                          </p:val>
                                        </p:tav>
                                      </p:tavLst>
                                    </p:anim>
                                    <p:anim calcmode="lin" valueType="num">
                                      <p:cBhvr>
                                        <p:cTn id="36" dur="1000" fill="hold"/>
                                        <p:tgtEl>
                                          <p:spTgt spid="38917"/>
                                        </p:tgtEl>
                                        <p:attrNameLst>
                                          <p:attrName>ppt_h</p:attrName>
                                        </p:attrNameLst>
                                      </p:cBhvr>
                                      <p:tavLst>
                                        <p:tav tm="0">
                                          <p:val>
                                            <p:strVal val="#ppt_h"/>
                                          </p:val>
                                        </p:tav>
                                        <p:tav tm="100000">
                                          <p:val>
                                            <p:strVal val="#ppt_h"/>
                                          </p:val>
                                        </p:tav>
                                      </p:tavLst>
                                    </p:anim>
                                    <p:animEffect transition="in" filter="fade">
                                      <p:cBhvr>
                                        <p:cTn id="37" dur="1000"/>
                                        <p:tgtEl>
                                          <p:spTgt spid="38917"/>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strVal val="#ppt_w*0.70"/>
                                          </p:val>
                                        </p:tav>
                                        <p:tav tm="100000">
                                          <p:val>
                                            <p:strVal val="#ppt_w"/>
                                          </p:val>
                                        </p:tav>
                                      </p:tavLst>
                                    </p:anim>
                                    <p:anim calcmode="lin" valueType="num">
                                      <p:cBhvr>
                                        <p:cTn id="41" dur="1000" fill="hold"/>
                                        <p:tgtEl>
                                          <p:spTgt spid="8"/>
                                        </p:tgtEl>
                                        <p:attrNameLst>
                                          <p:attrName>ppt_h</p:attrName>
                                        </p:attrNameLst>
                                      </p:cBhvr>
                                      <p:tavLst>
                                        <p:tav tm="0">
                                          <p:val>
                                            <p:strVal val="#ppt_h"/>
                                          </p:val>
                                        </p:tav>
                                        <p:tav tm="100000">
                                          <p:val>
                                            <p:strVal val="#ppt_h"/>
                                          </p:val>
                                        </p:tav>
                                      </p:tavLst>
                                    </p:anim>
                                    <p:animEffect transition="in" filter="fade">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1000" fill="hold"/>
                                        <p:tgtEl>
                                          <p:spTgt spid="10"/>
                                        </p:tgtEl>
                                        <p:attrNameLst>
                                          <p:attrName>ppt_w</p:attrName>
                                        </p:attrNameLst>
                                      </p:cBhvr>
                                      <p:tavLst>
                                        <p:tav tm="0">
                                          <p:val>
                                            <p:strVal val="#ppt_w*0.70"/>
                                          </p:val>
                                        </p:tav>
                                        <p:tav tm="100000">
                                          <p:val>
                                            <p:strVal val="#ppt_w"/>
                                          </p:val>
                                        </p:tav>
                                      </p:tavLst>
                                    </p:anim>
                                    <p:anim calcmode="lin" valueType="num">
                                      <p:cBhvr>
                                        <p:cTn id="53" dur="1000" fill="hold"/>
                                        <p:tgtEl>
                                          <p:spTgt spid="10"/>
                                        </p:tgtEl>
                                        <p:attrNameLst>
                                          <p:attrName>ppt_h</p:attrName>
                                        </p:attrNameLst>
                                      </p:cBhvr>
                                      <p:tavLst>
                                        <p:tav tm="0">
                                          <p:val>
                                            <p:strVal val="#ppt_h"/>
                                          </p:val>
                                        </p:tav>
                                        <p:tav tm="100000">
                                          <p:val>
                                            <p:strVal val="#ppt_h"/>
                                          </p:val>
                                        </p:tav>
                                      </p:tavLst>
                                    </p:anim>
                                    <p:animEffect transition="in" filter="fade">
                                      <p:cBhvr>
                                        <p:cTn id="54" dur="1000"/>
                                        <p:tgtEl>
                                          <p:spTgt spid="10"/>
                                        </p:tgtEl>
                                      </p:cBhvr>
                                    </p:animEffect>
                                  </p:childTnLst>
                                </p:cTn>
                              </p:par>
                            </p:childTnLst>
                          </p:cTn>
                        </p:par>
                        <p:par>
                          <p:cTn id="55" fill="hold" nodeType="afterGroup">
                            <p:stCondLst>
                              <p:cond delay="1000"/>
                            </p:stCondLst>
                            <p:childTnLst>
                              <p:par>
                                <p:cTn id="56" presetID="55"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1000" fill="hold"/>
                                        <p:tgtEl>
                                          <p:spTgt spid="11"/>
                                        </p:tgtEl>
                                        <p:attrNameLst>
                                          <p:attrName>ppt_w</p:attrName>
                                        </p:attrNameLst>
                                      </p:cBhvr>
                                      <p:tavLst>
                                        <p:tav tm="0">
                                          <p:val>
                                            <p:strVal val="#ppt_w*0.70"/>
                                          </p:val>
                                        </p:tav>
                                        <p:tav tm="100000">
                                          <p:val>
                                            <p:strVal val="#ppt_w"/>
                                          </p:val>
                                        </p:tav>
                                      </p:tavLst>
                                    </p:anim>
                                    <p:anim calcmode="lin" valueType="num">
                                      <p:cBhvr>
                                        <p:cTn id="59" dur="1000" fill="hold"/>
                                        <p:tgtEl>
                                          <p:spTgt spid="11"/>
                                        </p:tgtEl>
                                        <p:attrNameLst>
                                          <p:attrName>ppt_h</p:attrName>
                                        </p:attrNameLst>
                                      </p:cBhvr>
                                      <p:tavLst>
                                        <p:tav tm="0">
                                          <p:val>
                                            <p:strVal val="#ppt_h"/>
                                          </p:val>
                                        </p:tav>
                                        <p:tav tm="100000">
                                          <p:val>
                                            <p:strVal val="#ppt_h"/>
                                          </p:val>
                                        </p:tav>
                                      </p:tavLst>
                                    </p:anim>
                                    <p:animEffect transition="in" filter="fade">
                                      <p:cBhvr>
                                        <p:cTn id="60" dur="1000"/>
                                        <p:tgtEl>
                                          <p:spTgt spid="1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2000"/>
                                        <p:tgtEl>
                                          <p:spTgt spid="1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p:bldP spid="2" grpId="0"/>
      <p:bldP spid="2" grpId="1"/>
      <p:bldP spid="8" grpId="0"/>
      <p:bldP spid="10" grpId="0" animBg="1"/>
      <p:bldP spid="11"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ChangeArrowheads="1"/>
          </p:cNvSpPr>
          <p:nvPr/>
        </p:nvSpPr>
        <p:spPr bwMode="white">
          <a:xfrm>
            <a:off x="1314451" y="4121150"/>
            <a:ext cx="6834716" cy="920750"/>
          </a:xfrm>
          <a:prstGeom prst="rect">
            <a:avLst/>
          </a:prstGeom>
          <a:noFill/>
          <a:ln w="9525">
            <a:noFill/>
            <a:miter lim="800000"/>
            <a:headEnd/>
            <a:tailEnd/>
          </a:ln>
          <a:effectLst/>
        </p:spPr>
        <p:txBody>
          <a:bodyPr anchor="ctr"/>
          <a:lstStyle/>
          <a:p>
            <a:pPr algn="r">
              <a:buClr>
                <a:schemeClr val="tx2"/>
              </a:buClr>
              <a:buFont typeface="Wingdings" pitchFamily="2" charset="2"/>
              <a:buNone/>
              <a:defRPr/>
            </a:pPr>
            <a:r>
              <a:rPr lang="en-US" sz="1800" b="1" i="1">
                <a:effectLst>
                  <a:outerShdw blurRad="38100" dist="38100" dir="2700000" algn="tl">
                    <a:srgbClr val="C0C0C0"/>
                  </a:outerShdw>
                </a:effectLst>
                <a:latin typeface=".VnTime" pitchFamily="34" charset="0"/>
              </a:rPr>
              <a:t>Hå ChÝ Minh toµn tËp, Nxb ChÝnh trÞ quèc gia, </a:t>
            </a:r>
            <a:br>
              <a:rPr lang="en-US" sz="1800" b="1" i="1">
                <a:effectLst>
                  <a:outerShdw blurRad="38100" dist="38100" dir="2700000" algn="tl">
                    <a:srgbClr val="C0C0C0"/>
                  </a:outerShdw>
                </a:effectLst>
                <a:latin typeface=".VnTime" pitchFamily="34" charset="0"/>
              </a:rPr>
            </a:br>
            <a:r>
              <a:rPr lang="en-US" sz="1800" b="1" i="1">
                <a:effectLst>
                  <a:outerShdw blurRad="38100" dist="38100" dir="2700000" algn="tl">
                    <a:srgbClr val="C0C0C0"/>
                  </a:outerShdw>
                </a:effectLst>
                <a:latin typeface=".VnTime" pitchFamily="34" charset="0"/>
              </a:rPr>
              <a:t>Hµ Néi, 2000, t.5, tr.19 - </a:t>
            </a:r>
          </a:p>
        </p:txBody>
      </p:sp>
      <p:grpSp>
        <p:nvGrpSpPr>
          <p:cNvPr id="2" name="Group 5"/>
          <p:cNvGrpSpPr>
            <a:grpSpLocks/>
          </p:cNvGrpSpPr>
          <p:nvPr/>
        </p:nvGrpSpPr>
        <p:grpSpPr bwMode="auto">
          <a:xfrm>
            <a:off x="1219200" y="2057400"/>
            <a:ext cx="10972800" cy="4286250"/>
            <a:chOff x="144" y="1104"/>
            <a:chExt cx="5472" cy="2892"/>
          </a:xfrm>
        </p:grpSpPr>
        <p:pic>
          <p:nvPicPr>
            <p:cNvPr id="44046" name="Picture 6" descr="HCM bit nong phao"/>
            <p:cNvPicPr>
              <a:picLocks noChangeAspect="1" noChangeArrowheads="1"/>
            </p:cNvPicPr>
            <p:nvPr/>
          </p:nvPicPr>
          <p:blipFill>
            <a:blip r:embed="rId2" cstate="print"/>
            <a:srcRect l="5263" t="2144" r="7018" b="5672"/>
            <a:stretch>
              <a:fillRect/>
            </a:stretch>
          </p:blipFill>
          <p:spPr bwMode="auto">
            <a:xfrm>
              <a:off x="3648" y="2304"/>
              <a:ext cx="1968" cy="1692"/>
            </a:xfrm>
            <a:prstGeom prst="rect">
              <a:avLst/>
            </a:prstGeom>
            <a:noFill/>
            <a:ln w="38100">
              <a:solidFill>
                <a:schemeClr val="hlink"/>
              </a:solidFill>
              <a:miter lim="800000"/>
              <a:headEnd/>
              <a:tailEnd/>
            </a:ln>
          </p:spPr>
        </p:pic>
        <p:sp>
          <p:nvSpPr>
            <p:cNvPr id="44047" name="AutoShape 7"/>
            <p:cNvSpPr>
              <a:spLocks noChangeArrowheads="1"/>
            </p:cNvSpPr>
            <p:nvPr/>
          </p:nvSpPr>
          <p:spPr bwMode="auto">
            <a:xfrm>
              <a:off x="144" y="1104"/>
              <a:ext cx="3264" cy="1440"/>
            </a:xfrm>
            <a:prstGeom prst="cloudCallout">
              <a:avLst>
                <a:gd name="adj1" fmla="val 62958"/>
                <a:gd name="adj2" fmla="val 49722"/>
              </a:avLst>
            </a:prstGeom>
            <a:solidFill>
              <a:srgbClr val="66CCFF"/>
            </a:solidFill>
            <a:ln w="12700" cap="sq">
              <a:solidFill>
                <a:schemeClr val="tx1"/>
              </a:solidFill>
              <a:round/>
              <a:headEnd type="none" w="sm" len="sm"/>
              <a:tailEnd type="none" w="sm" len="sm"/>
            </a:ln>
          </p:spPr>
          <p:txBody>
            <a:bodyPr/>
            <a:lstStyle/>
            <a:p>
              <a:pPr algn="ctr">
                <a:spcBef>
                  <a:spcPct val="0"/>
                </a:spcBef>
                <a:buClrTx/>
                <a:buFont typeface="Wingdings" pitchFamily="2" charset="2"/>
                <a:buNone/>
              </a:pPr>
              <a:endParaRPr lang="en-US" sz="1800">
                <a:effectLst/>
                <a:latin typeface=".VnTime" pitchFamily="34" charset="0"/>
              </a:endParaRPr>
            </a:p>
          </p:txBody>
        </p:sp>
        <p:sp>
          <p:nvSpPr>
            <p:cNvPr id="44048" name="WordArt 8"/>
            <p:cNvSpPr>
              <a:spLocks noChangeArrowheads="1" noChangeShapeType="1" noTextEdit="1"/>
            </p:cNvSpPr>
            <p:nvPr/>
          </p:nvSpPr>
          <p:spPr bwMode="auto">
            <a:xfrm>
              <a:off x="499" y="1318"/>
              <a:ext cx="2640" cy="930"/>
            </a:xfrm>
            <a:prstGeom prst="rect">
              <a:avLst/>
            </a:prstGeom>
          </p:spPr>
          <p:txBody>
            <a:bodyPr wrap="none" fromWordArt="1">
              <a:prstTxWarp prst="textPlain">
                <a:avLst>
                  <a:gd name="adj" fmla="val 50000"/>
                </a:avLst>
              </a:prstTxWarp>
            </a:bodyPr>
            <a:lstStyle/>
            <a:p>
              <a:pPr algn="ctr"/>
              <a:r>
                <a:rPr lang="vi-VN" sz="2000" b="1" kern="10">
                  <a:ln w="9525">
                    <a:noFill/>
                    <a:round/>
                    <a:headEnd/>
                    <a:tailEnd/>
                  </a:ln>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rect">
                      <a:fillToRect l="50000" t="50000" r="50000" b="50000"/>
                    </a:path>
                  </a:gradFill>
                  <a:effectLst>
                    <a:prstShdw prst="shdw17" dist="17961" dir="2700000">
                      <a:srgbClr val="4E3400"/>
                    </a:prstShdw>
                  </a:effectLst>
                  <a:latin typeface="+mn-lt"/>
                  <a:ea typeface="+mn-lt"/>
                  <a:cs typeface="+mn-lt"/>
                </a:rPr>
                <a:t>"Chóng t«i muèn hßa bình ngay </a:t>
              </a:r>
            </a:p>
            <a:p>
              <a:pPr algn="ctr"/>
              <a:r>
                <a:rPr lang="vi-VN" sz="2000" b="1" kern="10">
                  <a:ln w="9525">
                    <a:noFill/>
                    <a:round/>
                    <a:headEnd/>
                    <a:tailEnd/>
                  </a:ln>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rect">
                      <a:fillToRect l="50000" t="50000" r="50000" b="50000"/>
                    </a:path>
                  </a:gradFill>
                  <a:effectLst>
                    <a:prstShdw prst="shdw17" dist="17961" dir="2700000">
                      <a:srgbClr val="4E3400"/>
                    </a:prstShdw>
                  </a:effectLst>
                  <a:latin typeface="+mn-lt"/>
                  <a:ea typeface="+mn-lt"/>
                  <a:cs typeface="+mn-lt"/>
                </a:rPr>
                <a:t>®Ó m¸u ng­êi Ph¸p vµ ViÖt ngõng</a:t>
              </a:r>
            </a:p>
            <a:p>
              <a:pPr algn="ctr"/>
              <a:r>
                <a:rPr lang="vi-VN" sz="2000" b="1" kern="10">
                  <a:ln w="9525">
                    <a:noFill/>
                    <a:round/>
                    <a:headEnd/>
                    <a:tailEnd/>
                  </a:ln>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rect">
                      <a:fillToRect l="50000" t="50000" r="50000" b="50000"/>
                    </a:path>
                  </a:gradFill>
                  <a:effectLst>
                    <a:prstShdw prst="shdw17" dist="17961" dir="2700000">
                      <a:srgbClr val="4E3400"/>
                    </a:prstShdw>
                  </a:effectLst>
                  <a:latin typeface="+mn-lt"/>
                  <a:ea typeface="+mn-lt"/>
                  <a:cs typeface="+mn-lt"/>
                </a:rPr>
                <a:t>ch¶y. Những dßng m¸u ®ã, chóng </a:t>
              </a:r>
            </a:p>
            <a:p>
              <a:pPr algn="ctr"/>
              <a:r>
                <a:rPr lang="vi-VN" sz="2000" b="1" kern="10">
                  <a:ln w="9525">
                    <a:noFill/>
                    <a:round/>
                    <a:headEnd/>
                    <a:tailEnd/>
                  </a:ln>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rect">
                      <a:fillToRect l="50000" t="50000" r="50000" b="50000"/>
                    </a:path>
                  </a:gradFill>
                  <a:effectLst>
                    <a:prstShdw prst="shdw17" dist="17961" dir="2700000">
                      <a:srgbClr val="4E3400"/>
                    </a:prstShdw>
                  </a:effectLst>
                  <a:latin typeface="+mn-lt"/>
                  <a:ea typeface="+mn-lt"/>
                  <a:cs typeface="+mn-lt"/>
                </a:rPr>
                <a:t>t«i dÒu quý nh­ nhau"</a:t>
              </a:r>
              <a:endParaRPr lang="en-US" sz="2000" b="1" kern="10">
                <a:ln w="9525">
                  <a:noFill/>
                  <a:round/>
                  <a:headEnd/>
                  <a:tailEnd/>
                </a:ln>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rect">
                    <a:fillToRect l="50000" t="50000" r="50000" b="50000"/>
                  </a:path>
                </a:gradFill>
                <a:effectLst>
                  <a:prstShdw prst="shdw17" dist="17961" dir="2700000">
                    <a:srgbClr val="4E3400"/>
                  </a:prstShdw>
                </a:effectLst>
                <a:latin typeface="+mn-lt"/>
                <a:ea typeface="+mn-lt"/>
                <a:cs typeface="+mn-lt"/>
              </a:endParaRPr>
            </a:p>
          </p:txBody>
        </p:sp>
      </p:grpSp>
      <p:grpSp>
        <p:nvGrpSpPr>
          <p:cNvPr id="3" name="Group 16"/>
          <p:cNvGrpSpPr>
            <a:grpSpLocks/>
          </p:cNvGrpSpPr>
          <p:nvPr/>
        </p:nvGrpSpPr>
        <p:grpSpPr bwMode="auto">
          <a:xfrm>
            <a:off x="1371600" y="1981200"/>
            <a:ext cx="10820400" cy="4876800"/>
            <a:chOff x="672" y="1248"/>
            <a:chExt cx="5112" cy="3072"/>
          </a:xfrm>
        </p:grpSpPr>
        <p:pic>
          <p:nvPicPr>
            <p:cNvPr id="44040" name="Picture 17" descr="BHvadsimnam"/>
            <p:cNvPicPr>
              <a:picLocks noChangeAspect="1" noChangeArrowheads="1"/>
            </p:cNvPicPr>
            <p:nvPr/>
          </p:nvPicPr>
          <p:blipFill>
            <a:blip r:embed="rId3" cstate="print"/>
            <a:srcRect b="5806"/>
            <a:stretch>
              <a:fillRect/>
            </a:stretch>
          </p:blipFill>
          <p:spPr bwMode="auto">
            <a:xfrm>
              <a:off x="672" y="1248"/>
              <a:ext cx="1872" cy="1536"/>
            </a:xfrm>
            <a:prstGeom prst="rect">
              <a:avLst/>
            </a:prstGeom>
            <a:noFill/>
            <a:ln w="9525">
              <a:noFill/>
              <a:miter lim="800000"/>
              <a:headEnd/>
              <a:tailEnd/>
            </a:ln>
          </p:spPr>
        </p:pic>
        <p:pic>
          <p:nvPicPr>
            <p:cNvPr id="44041" name="Picture 18" descr="images284217_bacho"/>
            <p:cNvPicPr>
              <a:picLocks noChangeAspect="1" noChangeArrowheads="1"/>
            </p:cNvPicPr>
            <p:nvPr/>
          </p:nvPicPr>
          <p:blipFill>
            <a:blip r:embed="rId4" cstate="print"/>
            <a:srcRect/>
            <a:stretch>
              <a:fillRect/>
            </a:stretch>
          </p:blipFill>
          <p:spPr bwMode="auto">
            <a:xfrm>
              <a:off x="2544" y="1250"/>
              <a:ext cx="2064" cy="1522"/>
            </a:xfrm>
            <a:prstGeom prst="rect">
              <a:avLst/>
            </a:prstGeom>
            <a:noFill/>
            <a:ln w="9525">
              <a:noFill/>
              <a:miter lim="800000"/>
              <a:headEnd/>
              <a:tailEnd/>
            </a:ln>
          </p:spPr>
        </p:pic>
        <p:pic>
          <p:nvPicPr>
            <p:cNvPr id="44042" name="Picture 19" descr="thnhi03"/>
            <p:cNvPicPr>
              <a:picLocks noChangeAspect="1" noChangeArrowheads="1"/>
            </p:cNvPicPr>
            <p:nvPr/>
          </p:nvPicPr>
          <p:blipFill>
            <a:blip r:embed="rId5" cstate="print"/>
            <a:srcRect b="9575"/>
            <a:stretch>
              <a:fillRect/>
            </a:stretch>
          </p:blipFill>
          <p:spPr bwMode="auto">
            <a:xfrm>
              <a:off x="4609" y="1248"/>
              <a:ext cx="1151" cy="1511"/>
            </a:xfrm>
            <a:prstGeom prst="rect">
              <a:avLst/>
            </a:prstGeom>
            <a:noFill/>
            <a:ln w="9525">
              <a:noFill/>
              <a:miter lim="800000"/>
              <a:headEnd/>
              <a:tailEnd/>
            </a:ln>
          </p:spPr>
        </p:pic>
        <p:pic>
          <p:nvPicPr>
            <p:cNvPr id="44043" name="Picture 20" descr="61"/>
            <p:cNvPicPr>
              <a:picLocks noChangeAspect="1" noChangeArrowheads="1"/>
            </p:cNvPicPr>
            <p:nvPr/>
          </p:nvPicPr>
          <p:blipFill>
            <a:blip r:embed="rId6" cstate="print"/>
            <a:srcRect t="946"/>
            <a:stretch>
              <a:fillRect/>
            </a:stretch>
          </p:blipFill>
          <p:spPr bwMode="auto">
            <a:xfrm>
              <a:off x="4608" y="2759"/>
              <a:ext cx="1176" cy="1561"/>
            </a:xfrm>
            <a:prstGeom prst="rect">
              <a:avLst/>
            </a:prstGeom>
            <a:noFill/>
            <a:ln w="9525">
              <a:noFill/>
              <a:miter lim="800000"/>
              <a:headEnd/>
              <a:tailEnd/>
            </a:ln>
          </p:spPr>
        </p:pic>
        <p:pic>
          <p:nvPicPr>
            <p:cNvPr id="44044" name="Picture 21" descr="66"/>
            <p:cNvPicPr>
              <a:picLocks noChangeAspect="1" noChangeArrowheads="1"/>
            </p:cNvPicPr>
            <p:nvPr/>
          </p:nvPicPr>
          <p:blipFill>
            <a:blip r:embed="rId7" cstate="print"/>
            <a:srcRect l="1825" t="7983" r="32925" b="5322"/>
            <a:stretch>
              <a:fillRect/>
            </a:stretch>
          </p:blipFill>
          <p:spPr bwMode="auto">
            <a:xfrm>
              <a:off x="2544" y="2763"/>
              <a:ext cx="2094" cy="1557"/>
            </a:xfrm>
            <a:prstGeom prst="rect">
              <a:avLst/>
            </a:prstGeom>
            <a:noFill/>
            <a:ln w="9525">
              <a:noFill/>
              <a:miter lim="800000"/>
              <a:headEnd/>
              <a:tailEnd/>
            </a:ln>
          </p:spPr>
        </p:pic>
        <p:pic>
          <p:nvPicPr>
            <p:cNvPr id="44045" name="Picture 22" descr="BAC HO THUONG HUAN CHUONG CHIEN CONG CHO CAC CS DBP 5-54"/>
            <p:cNvPicPr>
              <a:picLocks noChangeAspect="1" noChangeArrowheads="1"/>
            </p:cNvPicPr>
            <p:nvPr/>
          </p:nvPicPr>
          <p:blipFill>
            <a:blip r:embed="rId8" cstate="print"/>
            <a:srcRect l="4791" t="4286" r="3577" b="2885"/>
            <a:stretch>
              <a:fillRect/>
            </a:stretch>
          </p:blipFill>
          <p:spPr bwMode="auto">
            <a:xfrm>
              <a:off x="672" y="2768"/>
              <a:ext cx="1872" cy="1552"/>
            </a:xfrm>
            <a:prstGeom prst="rect">
              <a:avLst/>
            </a:prstGeom>
            <a:noFill/>
            <a:ln w="9525">
              <a:noFill/>
              <a:miter lim="800000"/>
              <a:headEnd/>
              <a:tailEnd/>
            </a:ln>
          </p:spPr>
        </p:pic>
      </p:grpSp>
      <p:sp>
        <p:nvSpPr>
          <p:cNvPr id="173058" name="Rectangle 2"/>
          <p:cNvSpPr>
            <a:spLocks noChangeArrowheads="1"/>
          </p:cNvSpPr>
          <p:nvPr/>
        </p:nvSpPr>
        <p:spPr bwMode="auto">
          <a:xfrm>
            <a:off x="1524000" y="1143000"/>
            <a:ext cx="10668000" cy="762000"/>
          </a:xfrm>
          <a:prstGeom prst="rect">
            <a:avLst/>
          </a:prstGeom>
          <a:noFill/>
          <a:ln w="9525">
            <a:noFill/>
            <a:miter lim="800000"/>
            <a:headEnd/>
            <a:tailEnd/>
          </a:ln>
        </p:spPr>
        <p:txBody>
          <a:bodyPr lIns="92075" tIns="46038" rIns="92075" bIns="46038" anchor="ctr"/>
          <a:lstStyle/>
          <a:p>
            <a:pPr>
              <a:spcBef>
                <a:spcPct val="0"/>
              </a:spcBef>
              <a:buClrTx/>
              <a:buFont typeface="Wingdings" pitchFamily="2" charset="2"/>
              <a:buNone/>
              <a:defRPr/>
            </a:pPr>
            <a:r>
              <a:rPr lang="en-US" sz="2400" i="1">
                <a:solidFill>
                  <a:srgbClr val="CC0000"/>
                </a:solidFill>
                <a:effectLst>
                  <a:outerShdw blurRad="38100" dist="38100" dir="2700000" algn="tl">
                    <a:srgbClr val="C0C0C0"/>
                  </a:outerShdw>
                </a:effectLst>
              </a:rPr>
              <a:t>Con người là vốn quý nhất, nhân tố quyết định thành công của sự nghiệp cách mạng</a:t>
            </a:r>
            <a:r>
              <a:rPr lang="en-US" sz="2400">
                <a:solidFill>
                  <a:srgbClr val="CC0000"/>
                </a:solidFill>
                <a:effectLst>
                  <a:outerShdw blurRad="38100" dist="38100" dir="2700000" algn="tl">
                    <a:srgbClr val="C0C0C0"/>
                  </a:outerShdw>
                </a:effectLst>
              </a:rPr>
              <a:t>.</a:t>
            </a:r>
            <a:r>
              <a:rPr lang="en-US" sz="2400">
                <a:solidFill>
                  <a:srgbClr val="CC0000"/>
                </a:solidFill>
                <a:effectLst/>
                <a:latin typeface=".VnRevueH" pitchFamily="34" charset="0"/>
              </a:rPr>
              <a:t> </a:t>
            </a:r>
          </a:p>
        </p:txBody>
      </p:sp>
      <p:sp>
        <p:nvSpPr>
          <p:cNvPr id="57345" name="Rectangle 1"/>
          <p:cNvSpPr>
            <a:spLocks noChangeArrowheads="1"/>
          </p:cNvSpPr>
          <p:nvPr/>
        </p:nvSpPr>
        <p:spPr bwMode="auto">
          <a:xfrm>
            <a:off x="2302136" y="501881"/>
            <a:ext cx="7368989"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000" b="1" i="0" u="none" strike="noStrike" cap="none" normalizeH="0" baseline="0" dirty="0" smtClean="0">
                <a:ln>
                  <a:noFill/>
                </a:ln>
                <a:solidFill>
                  <a:srgbClr val="FF0000"/>
                </a:solidFill>
                <a:effectLst/>
                <a:latin typeface="+mj-lt"/>
                <a:ea typeface="Times New Roman" pitchFamily="18" charset="0"/>
                <a:cs typeface="Arial" pitchFamily="34" charset="0"/>
              </a:rPr>
              <a:t>6.3.</a:t>
            </a:r>
            <a:r>
              <a:rPr kumimoji="0" lang="vi-VN" sz="2000" b="1" i="0" u="none" strike="noStrike" cap="none" normalizeH="0" baseline="0" dirty="0" smtClean="0">
                <a:ln>
                  <a:noFill/>
                </a:ln>
                <a:solidFill>
                  <a:srgbClr val="FF0000"/>
                </a:solidFill>
                <a:effectLst/>
                <a:latin typeface="+mj-lt"/>
                <a:ea typeface="Calibri" pitchFamily="34" charset="0"/>
                <a:cs typeface="Arial" pitchFamily="34" charset="0"/>
              </a:rPr>
              <a:t>2. Quan điểm của Hồ Chí Minh về vai trò của con người</a:t>
            </a:r>
            <a:endParaRPr kumimoji="0" lang="vi-VN" sz="2000" b="1" i="0" u="none" strike="noStrike" cap="none" normalizeH="0" baseline="0" dirty="0" smtClean="0">
              <a:ln>
                <a:noFill/>
              </a:ln>
              <a:solidFill>
                <a:srgbClr val="FF0000"/>
              </a:solidFill>
              <a:effectLst/>
              <a:latin typeface="+mj-lt"/>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73058"/>
                                        </p:tgtEl>
                                        <p:attrNameLst>
                                          <p:attrName>style.visibility</p:attrName>
                                        </p:attrNameLst>
                                      </p:cBhvr>
                                      <p:to>
                                        <p:strVal val="visible"/>
                                      </p:to>
                                    </p:set>
                                    <p:animEffect transition="in" filter="fade">
                                      <p:cBhvr>
                                        <p:cTn id="7" dur="1000"/>
                                        <p:tgtEl>
                                          <p:spTgt spid="173058"/>
                                        </p:tgtEl>
                                      </p:cBhvr>
                                    </p:animEffect>
                                    <p:anim calcmode="lin" valueType="num">
                                      <p:cBhvr>
                                        <p:cTn id="8" dur="1000" fill="hold"/>
                                        <p:tgtEl>
                                          <p:spTgt spid="173058"/>
                                        </p:tgtEl>
                                        <p:attrNameLst>
                                          <p:attrName>ppt_x</p:attrName>
                                        </p:attrNameLst>
                                      </p:cBhvr>
                                      <p:tavLst>
                                        <p:tav tm="0">
                                          <p:val>
                                            <p:strVal val="#ppt_x-.1"/>
                                          </p:val>
                                        </p:tav>
                                        <p:tav tm="100000">
                                          <p:val>
                                            <p:strVal val="#ppt_x"/>
                                          </p:val>
                                        </p:tav>
                                      </p:tavLst>
                                    </p:anim>
                                    <p:anim calcmode="lin" valueType="num">
                                      <p:cBhvr>
                                        <p:cTn id="9" dur="1000" fill="hold"/>
                                        <p:tgtEl>
                                          <p:spTgt spid="173058"/>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7400"/>
                            </p:stCondLst>
                            <p:childTnLst>
                              <p:par>
                                <p:cTn id="11" presetID="42" presetClass="entr" presetSubtype="0" fill="hold" grpId="0" nodeType="afterEffect">
                                  <p:stCondLst>
                                    <p:cond delay="0"/>
                                  </p:stCondLst>
                                  <p:childTnLst>
                                    <p:set>
                                      <p:cBhvr>
                                        <p:cTn id="12" dur="1" fill="hold">
                                          <p:stCondLst>
                                            <p:cond delay="0"/>
                                          </p:stCondLst>
                                        </p:cTn>
                                        <p:tgtEl>
                                          <p:spTgt spid="153604"/>
                                        </p:tgtEl>
                                        <p:attrNameLst>
                                          <p:attrName>style.visibility</p:attrName>
                                        </p:attrNameLst>
                                      </p:cBhvr>
                                      <p:to>
                                        <p:strVal val="visible"/>
                                      </p:to>
                                    </p:set>
                                    <p:animEffect transition="in" filter="fade">
                                      <p:cBhvr>
                                        <p:cTn id="13" dur="1000"/>
                                        <p:tgtEl>
                                          <p:spTgt spid="153604"/>
                                        </p:tgtEl>
                                      </p:cBhvr>
                                    </p:animEffect>
                                    <p:anim calcmode="lin" valueType="num">
                                      <p:cBhvr>
                                        <p:cTn id="14" dur="1000" fill="hold"/>
                                        <p:tgtEl>
                                          <p:spTgt spid="153604"/>
                                        </p:tgtEl>
                                        <p:attrNameLst>
                                          <p:attrName>ppt_x</p:attrName>
                                        </p:attrNameLst>
                                      </p:cBhvr>
                                      <p:tavLst>
                                        <p:tav tm="0">
                                          <p:val>
                                            <p:strVal val="#ppt_x"/>
                                          </p:val>
                                        </p:tav>
                                        <p:tav tm="100000">
                                          <p:val>
                                            <p:strVal val="#ppt_x"/>
                                          </p:val>
                                        </p:tav>
                                      </p:tavLst>
                                    </p:anim>
                                    <p:anim calcmode="lin" valueType="num">
                                      <p:cBhvr>
                                        <p:cTn id="15" dur="1000" fill="hold"/>
                                        <p:tgtEl>
                                          <p:spTgt spid="15360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1730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2112580" y="562303"/>
            <a:ext cx="9112469" cy="762000"/>
          </a:xfrm>
        </p:spPr>
        <p:txBody>
          <a:bodyPr>
            <a:noAutofit/>
          </a:bodyPr>
          <a:lstStyle/>
          <a:p>
            <a:pPr algn="ctr" eaLnBrk="1" hangingPunct="1">
              <a:defRPr/>
            </a:pPr>
            <a:r>
              <a:rPr lang="en-US" sz="2800" dirty="0" smtClean="0">
                <a:solidFill>
                  <a:schemeClr val="accent1"/>
                </a:solidFill>
                <a:latin typeface="Times New Roman" pitchFamily="18" charset="0"/>
                <a:cs typeface="Times New Roman" pitchFamily="18" charset="0"/>
              </a:rPr>
              <a:t>Con </a:t>
            </a:r>
            <a:r>
              <a:rPr lang="en-US" sz="2800" dirty="0" err="1" smtClean="0">
                <a:solidFill>
                  <a:schemeClr val="accent1"/>
                </a:solidFill>
                <a:latin typeface="Times New Roman" pitchFamily="18" charset="0"/>
                <a:cs typeface="Times New Roman" pitchFamily="18" charset="0"/>
              </a:rPr>
              <a:t>người</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là</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vốn</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quý</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nhất</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nhân</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tố</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quyết</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định</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thành</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công</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của</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sự</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nghiệp</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cách</a:t>
            </a:r>
            <a:r>
              <a:rPr lang="en-US" sz="2800" dirty="0" smtClean="0">
                <a:solidFill>
                  <a:schemeClr val="accent1"/>
                </a:solidFill>
                <a:latin typeface="Times New Roman" pitchFamily="18" charset="0"/>
                <a:cs typeface="Times New Roman" pitchFamily="18" charset="0"/>
              </a:rPr>
              <a:t> </a:t>
            </a:r>
            <a:r>
              <a:rPr lang="en-US" sz="2800" dirty="0" err="1" smtClean="0">
                <a:solidFill>
                  <a:schemeClr val="accent1"/>
                </a:solidFill>
                <a:latin typeface="Times New Roman" pitchFamily="18" charset="0"/>
                <a:cs typeface="Times New Roman" pitchFamily="18" charset="0"/>
              </a:rPr>
              <a:t>mạng</a:t>
            </a:r>
            <a:r>
              <a:rPr lang="en-US" sz="2800" dirty="0" smtClean="0">
                <a:solidFill>
                  <a:schemeClr val="accent1"/>
                </a:solidFill>
                <a:latin typeface="Times New Roman" pitchFamily="18" charset="0"/>
                <a:cs typeface="Times New Roman" pitchFamily="18" charset="0"/>
              </a:rPr>
              <a:t>.</a:t>
            </a:r>
            <a:r>
              <a:rPr lang="en-US" sz="2800" dirty="0" smtClean="0">
                <a:solidFill>
                  <a:schemeClr val="accent1"/>
                </a:solidFill>
                <a:effectLst/>
                <a:latin typeface="Times New Roman" pitchFamily="18" charset="0"/>
                <a:cs typeface="Times New Roman" pitchFamily="18" charset="0"/>
              </a:rPr>
              <a:t> </a:t>
            </a:r>
          </a:p>
        </p:txBody>
      </p:sp>
      <p:pic>
        <p:nvPicPr>
          <p:cNvPr id="45059" name="Picture 3" descr="Anh 90"/>
          <p:cNvPicPr>
            <a:picLocks noGrp="1" noChangeAspect="1" noChangeArrowheads="1"/>
          </p:cNvPicPr>
          <p:nvPr>
            <p:ph idx="1"/>
          </p:nvPr>
        </p:nvPicPr>
        <p:blipFill>
          <a:blip r:embed="rId2" cstate="print"/>
          <a:srcRect/>
          <a:stretch>
            <a:fillRect/>
          </a:stretch>
        </p:blipFill>
        <p:spPr>
          <a:xfrm>
            <a:off x="2946401" y="1476704"/>
            <a:ext cx="6565900" cy="4876800"/>
          </a:xfrm>
        </p:spPr>
      </p:pic>
      <p:sp>
        <p:nvSpPr>
          <p:cNvPr id="172035" name="Rectangle 3"/>
          <p:cNvSpPr>
            <a:spLocks noChangeArrowheads="1"/>
          </p:cNvSpPr>
          <p:nvPr/>
        </p:nvSpPr>
        <p:spPr bwMode="auto">
          <a:xfrm>
            <a:off x="9564415" y="2467305"/>
            <a:ext cx="2235200" cy="1782763"/>
          </a:xfrm>
          <a:prstGeom prst="rect">
            <a:avLst/>
          </a:prstGeom>
          <a:noFill/>
          <a:ln w="9525">
            <a:noFill/>
            <a:miter lim="800000"/>
            <a:headEnd/>
            <a:tailEnd/>
          </a:ln>
        </p:spPr>
        <p:txBody>
          <a:bodyPr lIns="92075" tIns="46038" rIns="92075" bIns="46038" anchor="ctr"/>
          <a:lstStyle/>
          <a:p>
            <a:pPr>
              <a:spcBef>
                <a:spcPct val="0"/>
              </a:spcBef>
              <a:buClrTx/>
              <a:buFont typeface="Wingdings" pitchFamily="2" charset="2"/>
              <a:buNone/>
              <a:defRPr/>
            </a:pPr>
            <a:r>
              <a:rPr lang="en-US" sz="2400" kern="0" dirty="0" err="1">
                <a:solidFill>
                  <a:srgbClr val="CC0000"/>
                </a:solidFill>
                <a:effectLst>
                  <a:outerShdw blurRad="38100" dist="38100" dir="2700000" algn="tl">
                    <a:srgbClr val="C0C0C0"/>
                  </a:outerShdw>
                </a:effectLst>
                <a:ea typeface="+mj-ea"/>
                <a:cs typeface="+mj-cs"/>
              </a:rPr>
              <a:t>Thương</a:t>
            </a:r>
            <a:r>
              <a:rPr lang="en-US" sz="2400" kern="0" dirty="0">
                <a:solidFill>
                  <a:srgbClr val="CC0000"/>
                </a:solidFill>
                <a:effectLst>
                  <a:outerShdw blurRad="38100" dist="38100" dir="2700000" algn="tl">
                    <a:srgbClr val="C0C0C0"/>
                  </a:outerShdw>
                </a:effectLst>
                <a:ea typeface="+mj-ea"/>
                <a:cs typeface="+mj-cs"/>
              </a:rPr>
              <a:t> </a:t>
            </a:r>
            <a:r>
              <a:rPr lang="en-US" sz="2400" kern="0" dirty="0" err="1">
                <a:solidFill>
                  <a:srgbClr val="CC0000"/>
                </a:solidFill>
                <a:effectLst>
                  <a:outerShdw blurRad="38100" dist="38100" dir="2700000" algn="tl">
                    <a:srgbClr val="C0C0C0"/>
                  </a:outerShdw>
                </a:effectLst>
                <a:ea typeface="+mj-ea"/>
                <a:cs typeface="+mj-cs"/>
              </a:rPr>
              <a:t>yêu,quý</a:t>
            </a:r>
            <a:r>
              <a:rPr lang="en-US" sz="2400" kern="0" dirty="0">
                <a:solidFill>
                  <a:srgbClr val="CC0000"/>
                </a:solidFill>
                <a:effectLst>
                  <a:outerShdw blurRad="38100" dist="38100" dir="2700000" algn="tl">
                    <a:srgbClr val="C0C0C0"/>
                  </a:outerShdw>
                </a:effectLst>
                <a:ea typeface="+mj-ea"/>
                <a:cs typeface="+mj-cs"/>
              </a:rPr>
              <a:t> </a:t>
            </a:r>
            <a:r>
              <a:rPr lang="en-US" sz="2400" kern="0" dirty="0" err="1">
                <a:solidFill>
                  <a:srgbClr val="CC0000"/>
                </a:solidFill>
                <a:effectLst>
                  <a:outerShdw blurRad="38100" dist="38100" dir="2700000" algn="tl">
                    <a:srgbClr val="C0C0C0"/>
                  </a:outerShdw>
                </a:effectLst>
                <a:ea typeface="+mj-ea"/>
                <a:cs typeface="+mj-cs"/>
              </a:rPr>
              <a:t>trọng</a:t>
            </a:r>
            <a:r>
              <a:rPr lang="en-US" sz="2400" kern="0" dirty="0">
                <a:solidFill>
                  <a:srgbClr val="CC0000"/>
                </a:solidFill>
                <a:effectLst>
                  <a:outerShdw blurRad="38100" dist="38100" dir="2700000" algn="tl">
                    <a:srgbClr val="C0C0C0"/>
                  </a:outerShdw>
                </a:effectLst>
                <a:ea typeface="+mj-ea"/>
                <a:cs typeface="+mj-cs"/>
              </a:rPr>
              <a:t> con </a:t>
            </a:r>
            <a:r>
              <a:rPr lang="en-US" sz="2400" kern="0" dirty="0" err="1">
                <a:solidFill>
                  <a:srgbClr val="CC0000"/>
                </a:solidFill>
                <a:effectLst>
                  <a:outerShdw blurRad="38100" dist="38100" dir="2700000" algn="tl">
                    <a:srgbClr val="C0C0C0"/>
                  </a:outerShdw>
                </a:effectLst>
                <a:ea typeface="+mj-ea"/>
                <a:cs typeface="+mj-cs"/>
              </a:rPr>
              <a:t>người</a:t>
            </a:r>
            <a:r>
              <a:rPr lang="en-US" sz="2400" kern="0" dirty="0">
                <a:solidFill>
                  <a:srgbClr val="CC0000"/>
                </a:solidFill>
                <a:effectLst>
                  <a:outerShdw blurRad="38100" dist="38100" dir="2700000" algn="tl">
                    <a:srgbClr val="C0C0C0"/>
                  </a:outerShdw>
                </a:effectLst>
                <a:ea typeface="+mj-ea"/>
                <a:cs typeface="+mj-cs"/>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body" idx="1"/>
          </p:nvPr>
        </p:nvSpPr>
        <p:spPr>
          <a:xfrm>
            <a:off x="2088055" y="638503"/>
            <a:ext cx="9518651" cy="622738"/>
          </a:xfrm>
        </p:spPr>
        <p:txBody>
          <a:bodyPr/>
          <a:lstStyle/>
          <a:p>
            <a:pPr eaLnBrk="1" hangingPunct="1">
              <a:buFont typeface="Wingdings" pitchFamily="2" charset="2"/>
              <a:buNone/>
              <a:defRPr/>
            </a:pPr>
            <a:r>
              <a:rPr lang="en-US" sz="2400" dirty="0" smtClean="0">
                <a:solidFill>
                  <a:schemeClr val="accent1"/>
                </a:solidFill>
                <a:latin typeface="Arial" pitchFamily="34" charset="0"/>
              </a:rPr>
              <a:t>Con </a:t>
            </a:r>
            <a:r>
              <a:rPr lang="en-US" sz="2400" dirty="0" err="1" smtClean="0">
                <a:solidFill>
                  <a:schemeClr val="accent1"/>
                </a:solidFill>
                <a:latin typeface="Arial" pitchFamily="34" charset="0"/>
              </a:rPr>
              <a:t>người</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vừa</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là</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mục</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tiêu</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giải</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phóng</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vừa</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là</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động</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lực</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cách</a:t>
            </a:r>
            <a:r>
              <a:rPr lang="en-US" sz="2400" dirty="0" smtClean="0">
                <a:solidFill>
                  <a:schemeClr val="accent1"/>
                </a:solidFill>
                <a:latin typeface="Arial" pitchFamily="34" charset="0"/>
              </a:rPr>
              <a:t> </a:t>
            </a:r>
            <a:r>
              <a:rPr lang="en-US" sz="2400" dirty="0" err="1" smtClean="0">
                <a:solidFill>
                  <a:schemeClr val="accent1"/>
                </a:solidFill>
                <a:latin typeface="Arial" pitchFamily="34" charset="0"/>
              </a:rPr>
              <a:t>mạng</a:t>
            </a:r>
            <a:endParaRPr lang="en-US" sz="2400" dirty="0" smtClean="0">
              <a:solidFill>
                <a:schemeClr val="accent1"/>
              </a:solidFill>
              <a:latin typeface="Arial" pitchFamily="34" charset="0"/>
            </a:endParaRPr>
          </a:p>
        </p:txBody>
      </p:sp>
      <p:sp>
        <p:nvSpPr>
          <p:cNvPr id="40965" name="WordArt 5"/>
          <p:cNvSpPr>
            <a:spLocks noChangeArrowheads="1" noChangeShapeType="1" noTextEdit="1"/>
          </p:cNvSpPr>
          <p:nvPr/>
        </p:nvSpPr>
        <p:spPr bwMode="auto">
          <a:xfrm>
            <a:off x="2946400" y="1676400"/>
            <a:ext cx="6705600" cy="3810000"/>
          </a:xfrm>
          <a:prstGeom prst="rect">
            <a:avLst/>
          </a:prstGeom>
        </p:spPr>
        <p:txBody>
          <a:bodyPr wrap="none" fromWordArt="1">
            <a:prstTxWarp prst="textCascadeUp">
              <a:avLst>
                <a:gd name="adj" fmla="val 28569"/>
              </a:avLst>
            </a:prstTxWarp>
            <a:scene3d>
              <a:camera prst="legacyPerspectiveFront">
                <a:rot lat="20519958"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1">
                  <a:gsLst>
                    <a:gs pos="0">
                      <a:srgbClr val="FFE701"/>
                    </a:gs>
                    <a:gs pos="100000">
                      <a:srgbClr val="FE3E02"/>
                    </a:gs>
                  </a:gsLst>
                  <a:lin ang="5400000" scaled="1"/>
                </a:gradFill>
                <a:effectLst>
                  <a:outerShdw dist="38100" dir="2700000" algn="tl" rotWithShape="0">
                    <a:srgbClr val="000000">
                      <a:alpha val="43137"/>
                    </a:srgbClr>
                  </a:outerShdw>
                </a:effectLst>
                <a:latin typeface=".VnCooperH"/>
              </a:rPr>
              <a:t>Con ng­êi</a:t>
            </a:r>
          </a:p>
        </p:txBody>
      </p:sp>
      <p:pic>
        <p:nvPicPr>
          <p:cNvPr id="157702" name="Picture 6"/>
          <p:cNvPicPr>
            <a:picLocks noChangeAspect="1" noChangeArrowheads="1"/>
          </p:cNvPicPr>
          <p:nvPr/>
        </p:nvPicPr>
        <p:blipFill>
          <a:blip r:embed="rId2" cstate="print"/>
          <a:srcRect l="10001" t="10001" r="10001" b="15714"/>
          <a:stretch>
            <a:fillRect/>
          </a:stretch>
        </p:blipFill>
        <p:spPr bwMode="auto">
          <a:xfrm>
            <a:off x="2946401" y="1828800"/>
            <a:ext cx="7939617" cy="4191000"/>
          </a:xfrm>
          <a:prstGeom prst="rect">
            <a:avLst/>
          </a:prstGeom>
          <a:noFill/>
          <a:ln w="9525">
            <a:solidFill>
              <a:schemeClr val="tx1"/>
            </a:solidFill>
            <a:miter lim="800000"/>
            <a:headEnd/>
            <a:tailEnd/>
          </a:ln>
        </p:spPr>
      </p:pic>
      <p:pic>
        <p:nvPicPr>
          <p:cNvPr id="157703" name="Picture 7"/>
          <p:cNvPicPr>
            <a:picLocks noChangeAspect="1" noChangeArrowheads="1"/>
          </p:cNvPicPr>
          <p:nvPr/>
        </p:nvPicPr>
        <p:blipFill>
          <a:blip r:embed="rId3" cstate="print"/>
          <a:srcRect l="10001" t="10001" r="10001" b="15334"/>
          <a:stretch>
            <a:fillRect/>
          </a:stretch>
        </p:blipFill>
        <p:spPr bwMode="auto">
          <a:xfrm>
            <a:off x="2540000" y="1447801"/>
            <a:ext cx="8534400" cy="4479925"/>
          </a:xfrm>
          <a:prstGeom prst="rect">
            <a:avLst/>
          </a:prstGeom>
          <a:noFill/>
          <a:ln w="9525">
            <a:noFill/>
            <a:miter lim="800000"/>
            <a:headEnd/>
            <a:tailEnd/>
          </a:ln>
        </p:spPr>
      </p:pic>
      <p:grpSp>
        <p:nvGrpSpPr>
          <p:cNvPr id="2" name="Group 8"/>
          <p:cNvGrpSpPr>
            <a:grpSpLocks/>
          </p:cNvGrpSpPr>
          <p:nvPr/>
        </p:nvGrpSpPr>
        <p:grpSpPr bwMode="auto">
          <a:xfrm>
            <a:off x="3556000" y="1600200"/>
            <a:ext cx="6352117" cy="4478338"/>
            <a:chOff x="-336" y="-720"/>
            <a:chExt cx="3072" cy="2976"/>
          </a:xfrm>
        </p:grpSpPr>
        <p:pic>
          <p:nvPicPr>
            <p:cNvPr id="46099" name="Picture 9" descr="cnhan mo Vn thoi Phap thuoc"/>
            <p:cNvPicPr>
              <a:picLocks noChangeAspect="1" noChangeArrowheads="1"/>
            </p:cNvPicPr>
            <p:nvPr/>
          </p:nvPicPr>
          <p:blipFill>
            <a:blip r:embed="rId4" cstate="print"/>
            <a:srcRect/>
            <a:stretch>
              <a:fillRect/>
            </a:stretch>
          </p:blipFill>
          <p:spPr bwMode="auto">
            <a:xfrm>
              <a:off x="-336" y="-720"/>
              <a:ext cx="3072" cy="2738"/>
            </a:xfrm>
            <a:prstGeom prst="rect">
              <a:avLst/>
            </a:prstGeom>
            <a:noFill/>
            <a:ln w="57150">
              <a:solidFill>
                <a:srgbClr val="663300"/>
              </a:solidFill>
              <a:miter lim="800000"/>
              <a:headEnd/>
              <a:tailEnd/>
            </a:ln>
          </p:spPr>
        </p:pic>
        <p:sp>
          <p:nvSpPr>
            <p:cNvPr id="157706" name="Rectangle 10">
              <a:hlinkClick r:id="rId5"/>
            </p:cNvPr>
            <p:cNvSpPr>
              <a:spLocks noChangeArrowheads="1"/>
            </p:cNvSpPr>
            <p:nvPr/>
          </p:nvSpPr>
          <p:spPr bwMode="auto">
            <a:xfrm>
              <a:off x="-288" y="2064"/>
              <a:ext cx="2976" cy="192"/>
            </a:xfrm>
            <a:prstGeom prst="rect">
              <a:avLst/>
            </a:prstGeom>
            <a:noFill/>
            <a:ln w="9525">
              <a:noFill/>
              <a:miter lim="800000"/>
              <a:headEnd/>
              <a:tailEnd/>
            </a:ln>
            <a:effectLst/>
          </p:spPr>
          <p:txBody>
            <a:bodyPr/>
            <a:lstStyle/>
            <a:p>
              <a:pPr marL="342900" indent="-342900" algn="ctr">
                <a:lnSpc>
                  <a:spcPct val="80000"/>
                </a:lnSpc>
                <a:buFont typeface="Wingdings" pitchFamily="2" charset="2"/>
                <a:buNone/>
                <a:defRPr/>
              </a:pPr>
              <a:r>
                <a:rPr lang="en-US" sz="1400" i="1">
                  <a:effectLst>
                    <a:outerShdw blurRad="38100" dist="38100" dir="2700000" algn="tl">
                      <a:srgbClr val="C0C0C0"/>
                    </a:outerShdw>
                  </a:effectLst>
                  <a:latin typeface=".VnRevue" pitchFamily="34" charset="0"/>
                </a:rPr>
                <a:t>C«ng nh©n má ViÖt Nam thêi Ph¸p thuéc</a:t>
              </a:r>
              <a:endParaRPr lang="en-US" sz="1300" i="1">
                <a:effectLst>
                  <a:outerShdw blurRad="38100" dist="38100" dir="2700000" algn="tl">
                    <a:srgbClr val="C0C0C0"/>
                  </a:outerShdw>
                </a:effectLst>
                <a:latin typeface=".VnRevue" pitchFamily="34" charset="0"/>
              </a:endParaRPr>
            </a:p>
          </p:txBody>
        </p:sp>
      </p:grpSp>
      <p:grpSp>
        <p:nvGrpSpPr>
          <p:cNvPr id="3" name="Group 11"/>
          <p:cNvGrpSpPr>
            <a:grpSpLocks/>
          </p:cNvGrpSpPr>
          <p:nvPr/>
        </p:nvGrpSpPr>
        <p:grpSpPr bwMode="auto">
          <a:xfrm>
            <a:off x="2540000" y="1676401"/>
            <a:ext cx="8434917" cy="3973513"/>
            <a:chOff x="-480" y="-480"/>
            <a:chExt cx="4080" cy="2640"/>
          </a:xfrm>
        </p:grpSpPr>
        <p:pic>
          <p:nvPicPr>
            <p:cNvPr id="46097" name="Picture 12" descr="keo cay thay trau"/>
            <p:cNvPicPr>
              <a:picLocks noChangeAspect="1" noChangeArrowheads="1"/>
            </p:cNvPicPr>
            <p:nvPr/>
          </p:nvPicPr>
          <p:blipFill>
            <a:blip r:embed="rId6" cstate="print">
              <a:lum bright="-6000" contrast="6000"/>
            </a:blip>
            <a:srcRect l="2856" t="5511" r="5714" b="2641"/>
            <a:stretch>
              <a:fillRect/>
            </a:stretch>
          </p:blipFill>
          <p:spPr bwMode="auto">
            <a:xfrm>
              <a:off x="0" y="-480"/>
              <a:ext cx="3072" cy="2400"/>
            </a:xfrm>
            <a:prstGeom prst="rect">
              <a:avLst/>
            </a:prstGeom>
            <a:noFill/>
            <a:ln w="57150">
              <a:solidFill>
                <a:srgbClr val="663300"/>
              </a:solidFill>
              <a:miter lim="800000"/>
              <a:headEnd/>
              <a:tailEnd/>
            </a:ln>
          </p:spPr>
        </p:pic>
        <p:sp>
          <p:nvSpPr>
            <p:cNvPr id="157709" name="Rectangle 13">
              <a:hlinkClick r:id="rId5"/>
            </p:cNvPr>
            <p:cNvSpPr>
              <a:spLocks noChangeArrowheads="1"/>
            </p:cNvSpPr>
            <p:nvPr/>
          </p:nvSpPr>
          <p:spPr bwMode="auto">
            <a:xfrm>
              <a:off x="-480" y="1968"/>
              <a:ext cx="4080" cy="192"/>
            </a:xfrm>
            <a:prstGeom prst="rect">
              <a:avLst/>
            </a:prstGeom>
            <a:noFill/>
            <a:ln w="9525">
              <a:noFill/>
              <a:miter lim="800000"/>
              <a:headEnd/>
              <a:tailEnd/>
            </a:ln>
            <a:effectLst/>
          </p:spPr>
          <p:txBody>
            <a:bodyPr/>
            <a:lstStyle/>
            <a:p>
              <a:pPr marL="342900" indent="-342900" algn="ctr">
                <a:lnSpc>
                  <a:spcPct val="80000"/>
                </a:lnSpc>
                <a:buFont typeface="Wingdings" pitchFamily="2" charset="2"/>
                <a:buNone/>
                <a:defRPr/>
              </a:pPr>
              <a:r>
                <a:rPr lang="en-US" sz="1400" i="1">
                  <a:effectLst>
                    <a:outerShdw blurRad="38100" dist="38100" dir="2700000" algn="tl">
                      <a:srgbClr val="C0C0C0"/>
                    </a:outerShdw>
                  </a:effectLst>
                  <a:latin typeface=".VnRevue" pitchFamily="34" charset="0"/>
                </a:rPr>
                <a:t>KÐo cµy thay tr©u – nçi nhôc cña ng­êi d©n bÞ mÊt n­íc</a:t>
              </a:r>
              <a:endParaRPr lang="en-US" sz="1300" i="1">
                <a:effectLst>
                  <a:outerShdw blurRad="38100" dist="38100" dir="2700000" algn="tl">
                    <a:srgbClr val="C0C0C0"/>
                  </a:outerShdw>
                </a:effectLst>
                <a:latin typeface=".VnRevue" pitchFamily="34" charset="0"/>
              </a:endParaRPr>
            </a:p>
          </p:txBody>
        </p:sp>
      </p:grpSp>
      <p:pic>
        <p:nvPicPr>
          <p:cNvPr id="157710" name="Picture 14"/>
          <p:cNvPicPr>
            <a:picLocks noChangeAspect="1" noChangeArrowheads="1"/>
          </p:cNvPicPr>
          <p:nvPr/>
        </p:nvPicPr>
        <p:blipFill>
          <a:blip r:embed="rId7" cstate="print"/>
          <a:srcRect l="10001" t="10001" r="10001" b="15334"/>
          <a:stretch>
            <a:fillRect/>
          </a:stretch>
        </p:blipFill>
        <p:spPr bwMode="auto">
          <a:xfrm>
            <a:off x="2641600" y="1676400"/>
            <a:ext cx="8434917" cy="4427538"/>
          </a:xfrm>
          <a:prstGeom prst="rect">
            <a:avLst/>
          </a:prstGeom>
          <a:noFill/>
          <a:ln w="9525">
            <a:noFill/>
            <a:miter lim="800000"/>
            <a:headEnd/>
            <a:tailEnd/>
          </a:ln>
        </p:spPr>
      </p:pic>
      <p:grpSp>
        <p:nvGrpSpPr>
          <p:cNvPr id="4" name="Group 15"/>
          <p:cNvGrpSpPr>
            <a:grpSpLocks/>
          </p:cNvGrpSpPr>
          <p:nvPr/>
        </p:nvGrpSpPr>
        <p:grpSpPr bwMode="auto">
          <a:xfrm>
            <a:off x="2946401" y="1600200"/>
            <a:ext cx="7541684" cy="4044950"/>
            <a:chOff x="-624" y="-720"/>
            <a:chExt cx="3600" cy="2784"/>
          </a:xfrm>
        </p:grpSpPr>
        <p:pic>
          <p:nvPicPr>
            <p:cNvPr id="46095" name="Picture 16" descr="Chong thue TKy bi bat"/>
            <p:cNvPicPr>
              <a:picLocks noChangeAspect="1" noChangeArrowheads="1"/>
            </p:cNvPicPr>
            <p:nvPr/>
          </p:nvPicPr>
          <p:blipFill>
            <a:blip r:embed="rId8" cstate="print"/>
            <a:srcRect l="1282" t="1511" r="2563" b="16878"/>
            <a:stretch>
              <a:fillRect/>
            </a:stretch>
          </p:blipFill>
          <p:spPr bwMode="auto">
            <a:xfrm>
              <a:off x="-624" y="-720"/>
              <a:ext cx="3600" cy="2592"/>
            </a:xfrm>
            <a:prstGeom prst="rect">
              <a:avLst/>
            </a:prstGeom>
            <a:noFill/>
            <a:ln w="57150">
              <a:solidFill>
                <a:srgbClr val="663300"/>
              </a:solidFill>
              <a:miter lim="800000"/>
              <a:headEnd/>
              <a:tailEnd/>
            </a:ln>
          </p:spPr>
        </p:pic>
        <p:sp>
          <p:nvSpPr>
            <p:cNvPr id="157713" name="Rectangle 17">
              <a:hlinkClick r:id="rId5"/>
            </p:cNvPr>
            <p:cNvSpPr>
              <a:spLocks noChangeArrowheads="1"/>
            </p:cNvSpPr>
            <p:nvPr/>
          </p:nvSpPr>
          <p:spPr bwMode="auto">
            <a:xfrm>
              <a:off x="-624" y="1872"/>
              <a:ext cx="3456" cy="192"/>
            </a:xfrm>
            <a:prstGeom prst="rect">
              <a:avLst/>
            </a:prstGeom>
            <a:noFill/>
            <a:ln w="9525">
              <a:noFill/>
              <a:miter lim="800000"/>
              <a:headEnd/>
              <a:tailEnd/>
            </a:ln>
            <a:effectLst/>
          </p:spPr>
          <p:txBody>
            <a:bodyPr/>
            <a:lstStyle/>
            <a:p>
              <a:pPr marL="342900" indent="-342900" algn="ctr">
                <a:lnSpc>
                  <a:spcPct val="80000"/>
                </a:lnSpc>
                <a:buFont typeface="Wingdings" pitchFamily="2" charset="2"/>
                <a:buNone/>
                <a:defRPr/>
              </a:pPr>
              <a:r>
                <a:rPr lang="en-US" sz="1400" i="1">
                  <a:effectLst>
                    <a:outerShdw blurRad="38100" dist="38100" dir="2700000" algn="tl">
                      <a:srgbClr val="C0C0C0"/>
                    </a:outerShdw>
                  </a:effectLst>
                  <a:latin typeface=".VnRevue" pitchFamily="34" charset="0"/>
                </a:rPr>
                <a:t>BÞ b¾t sau phong trµo chèng thuÕ Trung Kú (1908)</a:t>
              </a:r>
              <a:endParaRPr lang="en-US" sz="1300" i="1">
                <a:effectLst>
                  <a:outerShdw blurRad="38100" dist="38100" dir="2700000" algn="tl">
                    <a:srgbClr val="C0C0C0"/>
                  </a:outerShdw>
                </a:effectLst>
                <a:latin typeface=".VnRevue" pitchFamily="34" charset="0"/>
              </a:endParaRPr>
            </a:p>
          </p:txBody>
        </p:sp>
      </p:grpSp>
      <p:grpSp>
        <p:nvGrpSpPr>
          <p:cNvPr id="5" name="Group 18"/>
          <p:cNvGrpSpPr>
            <a:grpSpLocks/>
          </p:cNvGrpSpPr>
          <p:nvPr/>
        </p:nvGrpSpPr>
        <p:grpSpPr bwMode="auto">
          <a:xfrm>
            <a:off x="2540000" y="1524001"/>
            <a:ext cx="8149167" cy="3946525"/>
            <a:chOff x="-1392" y="-480"/>
            <a:chExt cx="3696" cy="2976"/>
          </a:xfrm>
        </p:grpSpPr>
        <p:pic>
          <p:nvPicPr>
            <p:cNvPr id="46093" name="Picture 19" descr="tu mot gong"/>
            <p:cNvPicPr>
              <a:picLocks noChangeAspect="1" noChangeArrowheads="1"/>
            </p:cNvPicPr>
            <p:nvPr/>
          </p:nvPicPr>
          <p:blipFill>
            <a:blip r:embed="rId9" cstate="print"/>
            <a:srcRect l="1176" t="7564" r="8235" b="4695"/>
            <a:stretch>
              <a:fillRect/>
            </a:stretch>
          </p:blipFill>
          <p:spPr bwMode="auto">
            <a:xfrm>
              <a:off x="-1392" y="-480"/>
              <a:ext cx="3696" cy="2784"/>
            </a:xfrm>
            <a:prstGeom prst="rect">
              <a:avLst/>
            </a:prstGeom>
            <a:noFill/>
            <a:ln w="38100">
              <a:solidFill>
                <a:srgbClr val="663300"/>
              </a:solidFill>
              <a:miter lim="800000"/>
              <a:headEnd/>
              <a:tailEnd/>
            </a:ln>
          </p:spPr>
        </p:pic>
        <p:sp>
          <p:nvSpPr>
            <p:cNvPr id="157716" name="Rectangle 20">
              <a:hlinkClick r:id="rId5"/>
            </p:cNvPr>
            <p:cNvSpPr>
              <a:spLocks noChangeArrowheads="1"/>
            </p:cNvSpPr>
            <p:nvPr/>
          </p:nvSpPr>
          <p:spPr bwMode="auto">
            <a:xfrm>
              <a:off x="-1392" y="2304"/>
              <a:ext cx="3648" cy="192"/>
            </a:xfrm>
            <a:prstGeom prst="rect">
              <a:avLst/>
            </a:prstGeom>
            <a:noFill/>
            <a:ln w="38100">
              <a:noFill/>
              <a:miter lim="800000"/>
              <a:headEnd/>
              <a:tailEnd/>
            </a:ln>
            <a:effectLst/>
          </p:spPr>
          <p:txBody>
            <a:bodyPr/>
            <a:lstStyle/>
            <a:p>
              <a:pPr marL="342900" indent="-342900" algn="ctr">
                <a:lnSpc>
                  <a:spcPct val="80000"/>
                </a:lnSpc>
                <a:buFont typeface="Wingdings" pitchFamily="2" charset="2"/>
                <a:buNone/>
                <a:defRPr/>
              </a:pPr>
              <a:r>
                <a:rPr lang="en-US" sz="1400" i="1">
                  <a:effectLst>
                    <a:outerShdw blurRad="38100" dist="38100" dir="2700000" algn="tl">
                      <a:srgbClr val="C0C0C0"/>
                    </a:outerShdw>
                  </a:effectLst>
                  <a:latin typeface=".VnRevue" pitchFamily="34" charset="0"/>
                </a:rPr>
                <a:t>Tï mät g«ng</a:t>
              </a:r>
              <a:endParaRPr lang="en-US" sz="1300" i="1">
                <a:effectLst>
                  <a:outerShdw blurRad="38100" dist="38100" dir="2700000" algn="tl">
                    <a:srgbClr val="C0C0C0"/>
                  </a:outerShdw>
                </a:effectLst>
                <a:latin typeface=".VnRevue" pitchFamily="34" charset="0"/>
              </a:endParaRPr>
            </a:p>
          </p:txBody>
        </p:sp>
      </p:grpSp>
      <p:sp>
        <p:nvSpPr>
          <p:cNvPr id="157717" name="WordArt 21"/>
          <p:cNvSpPr>
            <a:spLocks noChangeArrowheads="1" noChangeShapeType="1" noTextEdit="1"/>
          </p:cNvSpPr>
          <p:nvPr/>
        </p:nvSpPr>
        <p:spPr bwMode="auto">
          <a:xfrm>
            <a:off x="1727200" y="5181600"/>
            <a:ext cx="9721851" cy="1600200"/>
          </a:xfrm>
          <a:prstGeom prst="rect">
            <a:avLst/>
          </a:prstGeom>
        </p:spPr>
        <p:txBody>
          <a:bodyPr wrap="none" fromWordArt="1">
            <a:prstTxWarp prst="textCanDown">
              <a:avLst>
                <a:gd name="adj" fmla="val 14287"/>
              </a:avLst>
            </a:prstTxWarp>
          </a:bodyPr>
          <a:lstStyle/>
          <a:p>
            <a:pPr algn="ctr"/>
            <a:r>
              <a:rPr lang="en-US" sz="3600" b="1" kern="10" spc="-360">
                <a:ln w="9525">
                  <a:noFill/>
                  <a:round/>
                  <a:headEnd/>
                  <a:tailEnd/>
                </a:ln>
                <a:gradFill rotWithShape="1">
                  <a:gsLst>
                    <a:gs pos="0">
                      <a:srgbClr val="760000"/>
                    </a:gs>
                    <a:gs pos="100000">
                      <a:srgbClr val="FF0000"/>
                    </a:gs>
                  </a:gsLst>
                  <a:lin ang="5400000" scaled="1"/>
                </a:gradFill>
                <a:effectLst>
                  <a:prstShdw prst="shdw17" dist="17961" dir="2700000">
                    <a:srgbClr val="990000"/>
                  </a:prstShdw>
                </a:effectLst>
                <a:latin typeface=".VnPresent"/>
              </a:rPr>
              <a:t>Vi vËy, Con ng­êi lµ</a:t>
            </a:r>
          </a:p>
          <a:p>
            <a:pPr algn="ctr"/>
            <a:r>
              <a:rPr lang="en-US" sz="3600" b="1" kern="10" spc="-360">
                <a:ln w="9525">
                  <a:noFill/>
                  <a:round/>
                  <a:headEnd/>
                  <a:tailEnd/>
                </a:ln>
                <a:gradFill rotWithShape="1">
                  <a:gsLst>
                    <a:gs pos="0">
                      <a:srgbClr val="760000"/>
                    </a:gs>
                    <a:gs pos="100000">
                      <a:srgbClr val="FF0000"/>
                    </a:gs>
                  </a:gsLst>
                  <a:lin ang="5400000" scaled="1"/>
                </a:gradFill>
                <a:effectLst>
                  <a:prstShdw prst="shdw17" dist="17961" dir="2700000">
                    <a:srgbClr val="990000"/>
                  </a:prstShdw>
                </a:effectLst>
                <a:latin typeface=".VnPresent"/>
              </a:rPr>
              <a:t>môc tiªu gi¶i phãng cña c¸ch m¹ng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anim calcmode="lin" valueType="num">
                                      <p:cBhvr>
                                        <p:cTn id="7" dur="2000" fill="hold"/>
                                        <p:tgtEl>
                                          <p:spTgt spid="40965"/>
                                        </p:tgtEl>
                                        <p:attrNameLst>
                                          <p:attrName>ppt_w</p:attrName>
                                        </p:attrNameLst>
                                      </p:cBhvr>
                                      <p:tavLst>
                                        <p:tav tm="0">
                                          <p:val>
                                            <p:fltVal val="0"/>
                                          </p:val>
                                        </p:tav>
                                        <p:tav tm="100000">
                                          <p:val>
                                            <p:strVal val="#ppt_w"/>
                                          </p:val>
                                        </p:tav>
                                      </p:tavLst>
                                    </p:anim>
                                    <p:anim calcmode="lin" valueType="num">
                                      <p:cBhvr>
                                        <p:cTn id="8" dur="2000" fill="hold"/>
                                        <p:tgtEl>
                                          <p:spTgt spid="40965"/>
                                        </p:tgtEl>
                                        <p:attrNameLst>
                                          <p:attrName>ppt_h</p:attrName>
                                        </p:attrNameLst>
                                      </p:cBhvr>
                                      <p:tavLst>
                                        <p:tav tm="0">
                                          <p:val>
                                            <p:fltVal val="0"/>
                                          </p:val>
                                        </p:tav>
                                        <p:tav tm="100000">
                                          <p:val>
                                            <p:strVal val="#ppt_h"/>
                                          </p:val>
                                        </p:tav>
                                      </p:tavLst>
                                    </p:anim>
                                    <p:animEffect transition="in" filter="fade">
                                      <p:cBhvr>
                                        <p:cTn id="9" dur="2000"/>
                                        <p:tgtEl>
                                          <p:spTgt spid="4096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7698">
                                            <p:txEl>
                                              <p:pRg st="0" end="0"/>
                                            </p:txEl>
                                          </p:spTgt>
                                        </p:tgtEl>
                                        <p:attrNameLst>
                                          <p:attrName>style.visibility</p:attrName>
                                        </p:attrNameLst>
                                      </p:cBhvr>
                                      <p:to>
                                        <p:strVal val="visible"/>
                                      </p:to>
                                    </p:set>
                                    <p:animEffect transition="in" filter="fade">
                                      <p:cBhvr>
                                        <p:cTn id="14" dur="1000"/>
                                        <p:tgtEl>
                                          <p:spTgt spid="157698">
                                            <p:txEl>
                                              <p:pRg st="0" end="0"/>
                                            </p:txEl>
                                          </p:spTgt>
                                        </p:tgtEl>
                                      </p:cBhvr>
                                    </p:animEffect>
                                    <p:anim calcmode="lin" valueType="num">
                                      <p:cBhvr>
                                        <p:cTn id="15" dur="1000" fill="hold"/>
                                        <p:tgtEl>
                                          <p:spTgt spid="15769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76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12" fill="hold" nodeType="clickEffect">
                                  <p:stCondLst>
                                    <p:cond delay="0"/>
                                  </p:stCondLst>
                                  <p:childTnLst>
                                    <p:anim calcmode="lin" valueType="num">
                                      <p:cBhvr additive="base">
                                        <p:cTn id="20" dur="500"/>
                                        <p:tgtEl>
                                          <p:spTgt spid="157702"/>
                                        </p:tgtEl>
                                        <p:attrNameLst>
                                          <p:attrName>ppt_x</p:attrName>
                                        </p:attrNameLst>
                                      </p:cBhvr>
                                      <p:tavLst>
                                        <p:tav tm="0">
                                          <p:val>
                                            <p:strVal val="ppt_x"/>
                                          </p:val>
                                        </p:tav>
                                        <p:tav tm="100000">
                                          <p:val>
                                            <p:strVal val="0-ppt_w/2"/>
                                          </p:val>
                                        </p:tav>
                                      </p:tavLst>
                                    </p:anim>
                                    <p:anim calcmode="lin" valueType="num">
                                      <p:cBhvr additive="base">
                                        <p:cTn id="21" dur="500"/>
                                        <p:tgtEl>
                                          <p:spTgt spid="157702"/>
                                        </p:tgtEl>
                                        <p:attrNameLst>
                                          <p:attrName>ppt_y</p:attrName>
                                        </p:attrNameLst>
                                      </p:cBhvr>
                                      <p:tavLst>
                                        <p:tav tm="0">
                                          <p:val>
                                            <p:strVal val="ppt_y"/>
                                          </p:val>
                                        </p:tav>
                                        <p:tav tm="100000">
                                          <p:val>
                                            <p:strVal val="1+ppt_h/2"/>
                                          </p:val>
                                        </p:tav>
                                      </p:tavLst>
                                    </p:anim>
                                    <p:set>
                                      <p:cBhvr>
                                        <p:cTn id="22" dur="1" fill="hold">
                                          <p:stCondLst>
                                            <p:cond delay="499"/>
                                          </p:stCondLst>
                                        </p:cTn>
                                        <p:tgtEl>
                                          <p:spTgt spid="15770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57703"/>
                                        </p:tgtEl>
                                        <p:attrNameLst>
                                          <p:attrName>style.visibility</p:attrName>
                                        </p:attrNameLst>
                                      </p:cBhvr>
                                      <p:to>
                                        <p:strVal val="visible"/>
                                      </p:to>
                                    </p:set>
                                    <p:animEffect transition="in" filter="dissolve">
                                      <p:cBhvr>
                                        <p:cTn id="27" dur="500"/>
                                        <p:tgtEl>
                                          <p:spTgt spid="1577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xit" presetSubtype="0" fill="hold" nodeType="clickEffect">
                                  <p:stCondLst>
                                    <p:cond delay="0"/>
                                  </p:stCondLst>
                                  <p:childTnLst>
                                    <p:animEffect transition="out" filter="dissolve">
                                      <p:cBhvr>
                                        <p:cTn id="31" dur="500"/>
                                        <p:tgtEl>
                                          <p:spTgt spid="157703"/>
                                        </p:tgtEl>
                                      </p:cBhvr>
                                    </p:animEffect>
                                    <p:set>
                                      <p:cBhvr>
                                        <p:cTn id="32" dur="1" fill="hold">
                                          <p:stCondLst>
                                            <p:cond delay="499"/>
                                          </p:stCondLst>
                                        </p:cTn>
                                        <p:tgtEl>
                                          <p:spTgt spid="15770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12" fill="hold" nodeType="click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0-ppt_w/2"/>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dissolve">
                                      <p:cBhvr>
                                        <p:cTn id="49" dur="500"/>
                                        <p:tgtEl>
                                          <p:spTgt spid="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xit" presetSubtype="0" fill="hold" nodeType="clickEffect">
                                  <p:stCondLst>
                                    <p:cond delay="0"/>
                                  </p:stCondLst>
                                  <p:childTnLst>
                                    <p:animEffect transition="out" filter="dissolv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8" presetClass="entr" presetSubtype="12" fill="hold" nodeType="clickEffect">
                                  <p:stCondLst>
                                    <p:cond delay="0"/>
                                  </p:stCondLst>
                                  <p:childTnLst>
                                    <p:set>
                                      <p:cBhvr>
                                        <p:cTn id="58" dur="1" fill="hold">
                                          <p:stCondLst>
                                            <p:cond delay="0"/>
                                          </p:stCondLst>
                                        </p:cTn>
                                        <p:tgtEl>
                                          <p:spTgt spid="157710"/>
                                        </p:tgtEl>
                                        <p:attrNameLst>
                                          <p:attrName>style.visibility</p:attrName>
                                        </p:attrNameLst>
                                      </p:cBhvr>
                                      <p:to>
                                        <p:strVal val="visible"/>
                                      </p:to>
                                    </p:set>
                                    <p:animEffect transition="in" filter="strips(downLeft)">
                                      <p:cBhvr>
                                        <p:cTn id="59" dur="500"/>
                                        <p:tgtEl>
                                          <p:spTgt spid="15771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8" presetClass="exit" presetSubtype="12" fill="hold" nodeType="clickEffect">
                                  <p:stCondLst>
                                    <p:cond delay="0"/>
                                  </p:stCondLst>
                                  <p:childTnLst>
                                    <p:animEffect transition="out" filter="strips(downLeft)">
                                      <p:cBhvr>
                                        <p:cTn id="63" dur="500"/>
                                        <p:tgtEl>
                                          <p:spTgt spid="157710"/>
                                        </p:tgtEl>
                                      </p:cBhvr>
                                    </p:animEffect>
                                    <p:set>
                                      <p:cBhvr>
                                        <p:cTn id="64" dur="1" fill="hold">
                                          <p:stCondLst>
                                            <p:cond delay="499"/>
                                          </p:stCondLst>
                                        </p:cTn>
                                        <p:tgtEl>
                                          <p:spTgt spid="15771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dissolve">
                                      <p:cBhvr>
                                        <p:cTn id="69" dur="500"/>
                                        <p:tgtEl>
                                          <p:spTgt spid="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xit" presetSubtype="0" fill="hold" nodeType="clickEffect">
                                  <p:stCondLst>
                                    <p:cond delay="0"/>
                                  </p:stCondLst>
                                  <p:childTnLst>
                                    <p:animEffect transition="out" filter="dissolve">
                                      <p:cBhvr>
                                        <p:cTn id="73" dur="500"/>
                                        <p:tgtEl>
                                          <p:spTgt spid="4"/>
                                        </p:tgtEl>
                                      </p:cBhvr>
                                    </p:animEffect>
                                    <p:set>
                                      <p:cBhvr>
                                        <p:cTn id="74" dur="1" fill="hold">
                                          <p:stCondLst>
                                            <p:cond delay="499"/>
                                          </p:stCondLst>
                                        </p:cTn>
                                        <p:tgtEl>
                                          <p:spTgt spid="4"/>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3"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157717"/>
                                        </p:tgtEl>
                                        <p:attrNameLst>
                                          <p:attrName>style.visibility</p:attrName>
                                        </p:attrNameLst>
                                      </p:cBhvr>
                                      <p:to>
                                        <p:strVal val="visible"/>
                                      </p:to>
                                    </p:set>
                                    <p:animEffect transition="in" filter="barn(inVertical)">
                                      <p:cBhvr>
                                        <p:cTn id="85" dur="500"/>
                                        <p:tgtEl>
                                          <p:spTgt spid="157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build="p"/>
      <p:bldP spid="40965" grpId="0" animBg="1"/>
      <p:bldP spid="1577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NGUC TRUNG NHAT KY"/>
          <p:cNvPicPr>
            <a:picLocks noChangeAspect="1" noChangeArrowheads="1"/>
          </p:cNvPicPr>
          <p:nvPr/>
        </p:nvPicPr>
        <p:blipFill>
          <a:blip r:embed="rId2" cstate="print"/>
          <a:srcRect/>
          <a:stretch>
            <a:fillRect/>
          </a:stretch>
        </p:blipFill>
        <p:spPr bwMode="auto">
          <a:xfrm>
            <a:off x="8040414" y="2154621"/>
            <a:ext cx="3528484" cy="3048000"/>
          </a:xfrm>
          <a:prstGeom prst="rect">
            <a:avLst/>
          </a:prstGeom>
          <a:noFill/>
          <a:ln w="9525">
            <a:noFill/>
            <a:miter lim="800000"/>
            <a:headEnd/>
            <a:tailEnd/>
          </a:ln>
        </p:spPr>
      </p:pic>
      <p:sp>
        <p:nvSpPr>
          <p:cNvPr id="11268" name="WordArt 12"/>
          <p:cNvSpPr>
            <a:spLocks noChangeArrowheads="1" noChangeShapeType="1" noTextEdit="1"/>
          </p:cNvSpPr>
          <p:nvPr/>
        </p:nvSpPr>
        <p:spPr bwMode="auto">
          <a:xfrm>
            <a:off x="6246212" y="6049089"/>
            <a:ext cx="4635500" cy="325437"/>
          </a:xfrm>
          <a:prstGeom prst="rect">
            <a:avLst/>
          </a:prstGeom>
        </p:spPr>
        <p:txBody>
          <a:bodyPr wrap="none" fromWordArt="1">
            <a:prstTxWarp prst="textSlantUp">
              <a:avLst>
                <a:gd name="adj" fmla="val 208"/>
              </a:avLst>
            </a:prstTxWarp>
          </a:bodyPr>
          <a:lstStyle/>
          <a:p>
            <a:pPr algn="ctr"/>
            <a:r>
              <a:rPr lang="en-US" sz="1400" kern="10" dirty="0">
                <a:ln w="9525">
                  <a:noFill/>
                  <a:round/>
                  <a:headEnd/>
                  <a:tailEnd/>
                </a:ln>
                <a:solidFill>
                  <a:srgbClr val="CC0000"/>
                </a:solidFill>
                <a:effectLst>
                  <a:outerShdw dist="35921" dir="2700000" algn="ctr" rotWithShape="0">
                    <a:srgbClr val="808080"/>
                  </a:outerShdw>
                </a:effectLst>
                <a:latin typeface=".VnArial"/>
              </a:rPr>
              <a:t>- </a:t>
            </a:r>
            <a:r>
              <a:rPr lang="en-US" sz="1400" kern="10" dirty="0" err="1">
                <a:ln w="9525">
                  <a:noFill/>
                  <a:round/>
                  <a:headEnd/>
                  <a:tailEnd/>
                </a:ln>
                <a:solidFill>
                  <a:srgbClr val="CC0000"/>
                </a:solidFill>
                <a:effectLst>
                  <a:outerShdw dist="35921" dir="2700000" algn="ctr" rotWithShape="0">
                    <a:srgbClr val="808080"/>
                  </a:outerShdw>
                </a:effectLst>
                <a:latin typeface=".VnArial"/>
              </a:rPr>
              <a:t>Hå</a:t>
            </a:r>
            <a:r>
              <a:rPr lang="en-US" sz="1400" kern="10" dirty="0">
                <a:ln w="9525">
                  <a:noFill/>
                  <a:round/>
                  <a:headEnd/>
                  <a:tailEnd/>
                </a:ln>
                <a:solidFill>
                  <a:srgbClr val="CC0000"/>
                </a:solidFill>
                <a:effectLst>
                  <a:outerShdw dist="35921" dir="2700000" algn="ctr" rotWithShape="0">
                    <a:srgbClr val="808080"/>
                  </a:outerShdw>
                </a:effectLst>
                <a:latin typeface=".VnArial"/>
              </a:rPr>
              <a:t> </a:t>
            </a:r>
            <a:r>
              <a:rPr lang="en-US" sz="1400" kern="10" dirty="0" err="1">
                <a:ln w="9525">
                  <a:noFill/>
                  <a:round/>
                  <a:headEnd/>
                  <a:tailEnd/>
                </a:ln>
                <a:solidFill>
                  <a:srgbClr val="CC0000"/>
                </a:solidFill>
                <a:effectLst>
                  <a:outerShdw dist="35921" dir="2700000" algn="ctr" rotWithShape="0">
                    <a:srgbClr val="808080"/>
                  </a:outerShdw>
                </a:effectLst>
                <a:latin typeface=".VnArial"/>
              </a:rPr>
              <a:t>ChÝ</a:t>
            </a:r>
            <a:r>
              <a:rPr lang="en-US" sz="1400" kern="10" dirty="0">
                <a:ln w="9525">
                  <a:noFill/>
                  <a:round/>
                  <a:headEnd/>
                  <a:tailEnd/>
                </a:ln>
                <a:solidFill>
                  <a:srgbClr val="CC0000"/>
                </a:solidFill>
                <a:effectLst>
                  <a:outerShdw dist="35921" dir="2700000" algn="ctr" rotWithShape="0">
                    <a:srgbClr val="808080"/>
                  </a:outerShdw>
                </a:effectLst>
                <a:latin typeface=".VnArial"/>
              </a:rPr>
              <a:t> Minh </a:t>
            </a:r>
            <a:r>
              <a:rPr lang="en-US" sz="1400" kern="10" dirty="0" err="1">
                <a:ln w="9525">
                  <a:noFill/>
                  <a:round/>
                  <a:headEnd/>
                  <a:tailEnd/>
                </a:ln>
                <a:solidFill>
                  <a:srgbClr val="CC0000"/>
                </a:solidFill>
                <a:effectLst>
                  <a:outerShdw dist="35921" dir="2700000" algn="ctr" rotWithShape="0">
                    <a:srgbClr val="808080"/>
                  </a:outerShdw>
                </a:effectLst>
                <a:latin typeface=".VnArial"/>
              </a:rPr>
              <a:t>toµn</a:t>
            </a:r>
            <a:r>
              <a:rPr lang="en-US" sz="1400" kern="10" dirty="0">
                <a:ln w="9525">
                  <a:noFill/>
                  <a:round/>
                  <a:headEnd/>
                  <a:tailEnd/>
                </a:ln>
                <a:solidFill>
                  <a:srgbClr val="CC0000"/>
                </a:solidFill>
                <a:effectLst>
                  <a:outerShdw dist="35921" dir="2700000" algn="ctr" rotWithShape="0">
                    <a:srgbClr val="808080"/>
                  </a:outerShdw>
                </a:effectLst>
                <a:latin typeface=".VnArial"/>
              </a:rPr>
              <a:t> </a:t>
            </a:r>
            <a:r>
              <a:rPr lang="en-US" sz="1400" kern="10" dirty="0" err="1">
                <a:ln w="9525">
                  <a:noFill/>
                  <a:round/>
                  <a:headEnd/>
                  <a:tailEnd/>
                </a:ln>
                <a:solidFill>
                  <a:srgbClr val="CC0000"/>
                </a:solidFill>
                <a:effectLst>
                  <a:outerShdw dist="35921" dir="2700000" algn="ctr" rotWithShape="0">
                    <a:srgbClr val="808080"/>
                  </a:outerShdw>
                </a:effectLst>
                <a:latin typeface=".VnArial"/>
              </a:rPr>
              <a:t>tËp</a:t>
            </a:r>
            <a:r>
              <a:rPr lang="en-US" sz="1400" kern="10" dirty="0">
                <a:ln w="9525">
                  <a:noFill/>
                  <a:round/>
                  <a:headEnd/>
                  <a:tailEnd/>
                </a:ln>
                <a:solidFill>
                  <a:srgbClr val="CC0000"/>
                </a:solidFill>
                <a:effectLst>
                  <a:outerShdw dist="35921" dir="2700000" algn="ctr" rotWithShape="0">
                    <a:srgbClr val="808080"/>
                  </a:outerShdw>
                </a:effectLst>
                <a:latin typeface=".VnArial"/>
              </a:rPr>
              <a:t>, </a:t>
            </a:r>
            <a:r>
              <a:rPr lang="en-US" sz="1400" kern="10" dirty="0" err="1">
                <a:ln w="9525">
                  <a:noFill/>
                  <a:round/>
                  <a:headEnd/>
                  <a:tailEnd/>
                </a:ln>
                <a:solidFill>
                  <a:srgbClr val="CC0000"/>
                </a:solidFill>
                <a:effectLst>
                  <a:outerShdw dist="35921" dir="2700000" algn="ctr" rotWithShape="0">
                    <a:srgbClr val="808080"/>
                  </a:outerShdw>
                </a:effectLst>
                <a:latin typeface=".VnArial"/>
              </a:rPr>
              <a:t>tËp</a:t>
            </a:r>
            <a:r>
              <a:rPr lang="en-US" sz="1400" kern="10" dirty="0">
                <a:ln w="9525">
                  <a:noFill/>
                  <a:round/>
                  <a:headEnd/>
                  <a:tailEnd/>
                </a:ln>
                <a:solidFill>
                  <a:srgbClr val="CC0000"/>
                </a:solidFill>
                <a:effectLst>
                  <a:outerShdw dist="35921" dir="2700000" algn="ctr" rotWithShape="0">
                    <a:srgbClr val="808080"/>
                  </a:outerShdw>
                </a:effectLst>
                <a:latin typeface=".VnArial"/>
              </a:rPr>
              <a:t> 3, tr.431 - </a:t>
            </a:r>
          </a:p>
        </p:txBody>
      </p:sp>
      <p:sp>
        <p:nvSpPr>
          <p:cNvPr id="48144" name="Rectangle 16"/>
          <p:cNvSpPr>
            <a:spLocks noChangeArrowheads="1"/>
          </p:cNvSpPr>
          <p:nvPr/>
        </p:nvSpPr>
        <p:spPr bwMode="auto">
          <a:xfrm>
            <a:off x="1366345" y="1482680"/>
            <a:ext cx="5613614" cy="646973"/>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wrap="square" lIns="92075" tIns="46038" rIns="92075" bIns="46038" anchor="ctr">
            <a:spAutoFit/>
          </a:bodyPr>
          <a:lstStyle/>
          <a:p>
            <a:pPr algn="ctr" eaLnBrk="0" hangingPunct="0">
              <a:buFont typeface="Wingdings" pitchFamily="2" charset="2"/>
              <a:buNone/>
              <a:defRPr/>
            </a:pPr>
            <a:r>
              <a:rPr lang="en-US" b="1" dirty="0" smtClean="0">
                <a:solidFill>
                  <a:srgbClr val="FF0000"/>
                </a:solidFill>
                <a:effectLst/>
              </a:rPr>
              <a:t>8/1943 </a:t>
            </a:r>
            <a:r>
              <a:rPr lang="en-US" b="1" dirty="0" err="1" smtClean="0">
                <a:solidFill>
                  <a:srgbClr val="FF0000"/>
                </a:solidFill>
                <a:effectLst/>
              </a:rPr>
              <a:t>Hồ</a:t>
            </a:r>
            <a:r>
              <a:rPr lang="en-US" b="1" dirty="0" smtClean="0">
                <a:solidFill>
                  <a:srgbClr val="FF0000"/>
                </a:solidFill>
                <a:effectLst/>
              </a:rPr>
              <a:t> </a:t>
            </a:r>
            <a:r>
              <a:rPr lang="en-US" b="1" dirty="0" err="1" smtClean="0">
                <a:solidFill>
                  <a:srgbClr val="FF0000"/>
                </a:solidFill>
                <a:effectLst/>
              </a:rPr>
              <a:t>Chí</a:t>
            </a:r>
            <a:r>
              <a:rPr lang="en-US" b="1" dirty="0" smtClean="0">
                <a:solidFill>
                  <a:srgbClr val="FF0000"/>
                </a:solidFill>
                <a:effectLst/>
              </a:rPr>
              <a:t> Minh </a:t>
            </a:r>
            <a:r>
              <a:rPr lang="en-US" b="1" dirty="0" err="1" smtClean="0">
                <a:solidFill>
                  <a:srgbClr val="FF0000"/>
                </a:solidFill>
                <a:effectLst/>
              </a:rPr>
              <a:t>đưa</a:t>
            </a:r>
            <a:r>
              <a:rPr lang="en-US" b="1" dirty="0" smtClean="0">
                <a:solidFill>
                  <a:srgbClr val="FF0000"/>
                </a:solidFill>
                <a:effectLst/>
              </a:rPr>
              <a:t> </a:t>
            </a:r>
            <a:r>
              <a:rPr lang="en-US" b="1" dirty="0" err="1" smtClean="0">
                <a:solidFill>
                  <a:srgbClr val="FF0000"/>
                </a:solidFill>
                <a:effectLst/>
              </a:rPr>
              <a:t>ra</a:t>
            </a:r>
            <a:r>
              <a:rPr lang="en-US" b="1" dirty="0" smtClean="0">
                <a:solidFill>
                  <a:srgbClr val="FF0000"/>
                </a:solidFill>
                <a:effectLst/>
              </a:rPr>
              <a:t>  </a:t>
            </a:r>
            <a:r>
              <a:rPr lang="en-US" b="1" dirty="0" err="1" smtClean="0">
                <a:solidFill>
                  <a:srgbClr val="FF0000"/>
                </a:solidFill>
                <a:effectLst/>
              </a:rPr>
              <a:t>quan</a:t>
            </a:r>
            <a:r>
              <a:rPr lang="en-US" b="1" dirty="0" smtClean="0">
                <a:solidFill>
                  <a:srgbClr val="FF0000"/>
                </a:solidFill>
                <a:effectLst/>
              </a:rPr>
              <a:t> </a:t>
            </a:r>
            <a:r>
              <a:rPr lang="en-US" b="1" dirty="0" err="1" smtClean="0">
                <a:solidFill>
                  <a:srgbClr val="FF0000"/>
                </a:solidFill>
                <a:effectLst/>
              </a:rPr>
              <a:t>niệm</a:t>
            </a:r>
            <a:r>
              <a:rPr lang="en-US" b="1" dirty="0" smtClean="0">
                <a:solidFill>
                  <a:srgbClr val="FF0000"/>
                </a:solidFill>
                <a:effectLst/>
              </a:rPr>
              <a:t> </a:t>
            </a:r>
            <a:r>
              <a:rPr lang="en-US" b="1" dirty="0" err="1" smtClean="0">
                <a:solidFill>
                  <a:srgbClr val="FF0000"/>
                </a:solidFill>
                <a:effectLst/>
              </a:rPr>
              <a:t>nhấn</a:t>
            </a:r>
            <a:r>
              <a:rPr lang="en-US" b="1" dirty="0" smtClean="0">
                <a:solidFill>
                  <a:srgbClr val="FF0000"/>
                </a:solidFill>
                <a:effectLst/>
              </a:rPr>
              <a:t> </a:t>
            </a:r>
            <a:r>
              <a:rPr lang="en-US" b="1" dirty="0" err="1" smtClean="0">
                <a:solidFill>
                  <a:srgbClr val="FF0000"/>
                </a:solidFill>
                <a:effectLst/>
              </a:rPr>
              <a:t>mạnh</a:t>
            </a:r>
            <a:r>
              <a:rPr lang="en-US" b="1" dirty="0" smtClean="0">
                <a:solidFill>
                  <a:srgbClr val="FF0000"/>
                </a:solidFill>
                <a:effectLst/>
              </a:rPr>
              <a:t> ý </a:t>
            </a:r>
            <a:r>
              <a:rPr lang="en-US" b="1" dirty="0" err="1" smtClean="0">
                <a:solidFill>
                  <a:srgbClr val="FF0000"/>
                </a:solidFill>
                <a:effectLst/>
              </a:rPr>
              <a:t>nghĩa</a:t>
            </a:r>
            <a:r>
              <a:rPr lang="en-US" b="1" dirty="0" smtClean="0">
                <a:solidFill>
                  <a:srgbClr val="FF0000"/>
                </a:solidFill>
                <a:effectLst/>
              </a:rPr>
              <a:t> </a:t>
            </a:r>
            <a:r>
              <a:rPr lang="en-US" b="1" dirty="0" err="1" smtClean="0">
                <a:solidFill>
                  <a:srgbClr val="FF0000"/>
                </a:solidFill>
                <a:effectLst/>
              </a:rPr>
              <a:t>của</a:t>
            </a:r>
            <a:r>
              <a:rPr lang="en-US" b="1" dirty="0" smtClean="0">
                <a:solidFill>
                  <a:srgbClr val="FF0000"/>
                </a:solidFill>
                <a:effectLst/>
              </a:rPr>
              <a:t> </a:t>
            </a:r>
            <a:r>
              <a:rPr lang="en-US" b="1" dirty="0" err="1" smtClean="0">
                <a:solidFill>
                  <a:srgbClr val="FF0000"/>
                </a:solidFill>
                <a:effectLst/>
              </a:rPr>
              <a:t>văn</a:t>
            </a:r>
            <a:r>
              <a:rPr lang="en-US" b="1" dirty="0" smtClean="0">
                <a:solidFill>
                  <a:srgbClr val="FF0000"/>
                </a:solidFill>
                <a:effectLst/>
              </a:rPr>
              <a:t> </a:t>
            </a:r>
            <a:r>
              <a:rPr lang="en-US" b="1" dirty="0" err="1" smtClean="0">
                <a:solidFill>
                  <a:srgbClr val="FF0000"/>
                </a:solidFill>
                <a:effectLst/>
              </a:rPr>
              <a:t>hóa</a:t>
            </a:r>
            <a:endParaRPr lang="en-US" b="1" dirty="0">
              <a:solidFill>
                <a:srgbClr val="FF0000"/>
              </a:solidFill>
              <a:effectLst>
                <a:outerShdw blurRad="38100" dist="38100" dir="2700000" algn="tl">
                  <a:srgbClr val="C0C0C0"/>
                </a:outerShdw>
              </a:effectLst>
            </a:endParaRPr>
          </a:p>
        </p:txBody>
      </p:sp>
      <p:sp>
        <p:nvSpPr>
          <p:cNvPr id="17" name="Rectangle 16"/>
          <p:cNvSpPr/>
          <p:nvPr/>
        </p:nvSpPr>
        <p:spPr>
          <a:xfrm>
            <a:off x="710690" y="2174055"/>
            <a:ext cx="6793697" cy="3737946"/>
          </a:xfrm>
          <a:prstGeom prst="rect">
            <a:avLst/>
          </a:prstGeom>
        </p:spPr>
        <p:txBody>
          <a:bodyPr wrap="square">
            <a:spAutoFit/>
          </a:bodyPr>
          <a:lstStyle/>
          <a:p>
            <a:pPr algn="just">
              <a:lnSpc>
                <a:spcPct val="150000"/>
              </a:lnSpc>
              <a:buFont typeface="Wingdings" pitchFamily="2" charset="2"/>
              <a:buNone/>
              <a:defRPr/>
            </a:pPr>
            <a:r>
              <a:rPr lang="en-US" sz="2000" dirty="0"/>
              <a:t>“</a:t>
            </a:r>
            <a:r>
              <a:rPr lang="en-US" sz="2000" dirty="0" err="1"/>
              <a:t>Vì</a:t>
            </a:r>
            <a:r>
              <a:rPr lang="en-US" sz="2000" dirty="0"/>
              <a:t> </a:t>
            </a:r>
            <a:r>
              <a:rPr lang="en-US" sz="2000" dirty="0" err="1"/>
              <a:t>lẽ</a:t>
            </a:r>
            <a:r>
              <a:rPr lang="en-US" sz="2000" dirty="0"/>
              <a:t> </a:t>
            </a:r>
            <a:r>
              <a:rPr lang="en-US" sz="2000" dirty="0" err="1"/>
              <a:t>sinh</a:t>
            </a:r>
            <a:r>
              <a:rPr lang="en-US" sz="2000" dirty="0"/>
              <a:t> </a:t>
            </a:r>
            <a:r>
              <a:rPr lang="en-US" sz="2000" dirty="0" err="1"/>
              <a:t>tồn</a:t>
            </a:r>
            <a:r>
              <a:rPr lang="en-US" sz="2000" dirty="0"/>
              <a:t> </a:t>
            </a:r>
            <a:r>
              <a:rPr lang="en-US" sz="2000" dirty="0" err="1"/>
              <a:t>cũng</a:t>
            </a:r>
            <a:r>
              <a:rPr lang="en-US" sz="2000" dirty="0"/>
              <a:t> </a:t>
            </a:r>
            <a:r>
              <a:rPr lang="en-US" sz="2000" dirty="0" err="1"/>
              <a:t>như</a:t>
            </a:r>
            <a:r>
              <a:rPr lang="en-US" sz="2000" dirty="0"/>
              <a:t> </a:t>
            </a:r>
            <a:r>
              <a:rPr lang="en-US" sz="2000" dirty="0" err="1"/>
              <a:t>mục</a:t>
            </a:r>
            <a:r>
              <a:rPr lang="en-US" sz="2000" dirty="0"/>
              <a:t> </a:t>
            </a:r>
            <a:r>
              <a:rPr lang="en-US" sz="2000" dirty="0" err="1"/>
              <a:t>đích</a:t>
            </a:r>
            <a:r>
              <a:rPr lang="en-US" sz="2000" dirty="0"/>
              <a:t> </a:t>
            </a:r>
            <a:r>
              <a:rPr lang="en-US" sz="2000" dirty="0" err="1"/>
              <a:t>của</a:t>
            </a:r>
            <a:r>
              <a:rPr lang="en-US" sz="2000" dirty="0"/>
              <a:t> </a:t>
            </a:r>
            <a:r>
              <a:rPr lang="en-US" sz="2000" dirty="0" err="1"/>
              <a:t>cuộc</a:t>
            </a:r>
            <a:r>
              <a:rPr lang="en-US" sz="2000" dirty="0"/>
              <a:t> </a:t>
            </a:r>
            <a:r>
              <a:rPr lang="en-US" sz="2000" dirty="0" err="1"/>
              <a:t>sống</a:t>
            </a:r>
            <a:r>
              <a:rPr lang="en-US" sz="2000" dirty="0"/>
              <a:t>, </a:t>
            </a:r>
            <a:r>
              <a:rPr lang="en-US" sz="2000" dirty="0" err="1"/>
              <a:t>loài</a:t>
            </a:r>
            <a:r>
              <a:rPr lang="en-US" sz="2000" dirty="0"/>
              <a:t> </a:t>
            </a:r>
            <a:r>
              <a:rPr lang="en-US" sz="2000" dirty="0" err="1"/>
              <a:t>người</a:t>
            </a:r>
            <a:r>
              <a:rPr lang="en-US" sz="2000" dirty="0"/>
              <a:t> </a:t>
            </a:r>
            <a:r>
              <a:rPr lang="en-US" sz="2000" dirty="0" err="1"/>
              <a:t>mới</a:t>
            </a:r>
            <a:r>
              <a:rPr lang="en-US" sz="2000" dirty="0"/>
              <a:t> </a:t>
            </a:r>
            <a:r>
              <a:rPr lang="en-US" sz="2000" dirty="0" err="1"/>
              <a:t>sáng</a:t>
            </a:r>
            <a:r>
              <a:rPr lang="en-US" sz="2000" dirty="0"/>
              <a:t> </a:t>
            </a:r>
            <a:r>
              <a:rPr lang="en-US" sz="2000" dirty="0" err="1"/>
              <a:t>tạo</a:t>
            </a:r>
            <a:r>
              <a:rPr lang="en-US" sz="2000" dirty="0"/>
              <a:t> </a:t>
            </a:r>
            <a:r>
              <a:rPr lang="en-US" sz="2000" dirty="0" err="1"/>
              <a:t>và</a:t>
            </a:r>
            <a:r>
              <a:rPr lang="en-US" sz="2000" dirty="0"/>
              <a:t> </a:t>
            </a:r>
            <a:r>
              <a:rPr lang="en-US" sz="2000" dirty="0" err="1"/>
              <a:t>phát</a:t>
            </a:r>
            <a:r>
              <a:rPr lang="en-US" sz="2000" dirty="0"/>
              <a:t> minh </a:t>
            </a:r>
            <a:r>
              <a:rPr lang="en-US" sz="2000" dirty="0" err="1"/>
              <a:t>ra</a:t>
            </a:r>
            <a:r>
              <a:rPr lang="en-US" sz="2000" dirty="0"/>
              <a:t> </a:t>
            </a:r>
            <a:r>
              <a:rPr lang="en-US" sz="2000" dirty="0" err="1"/>
              <a:t>ngôn</a:t>
            </a:r>
            <a:r>
              <a:rPr lang="en-US" sz="2000" dirty="0"/>
              <a:t> </a:t>
            </a:r>
            <a:r>
              <a:rPr lang="en-US" sz="2000" dirty="0" err="1"/>
              <a:t>ngữ</a:t>
            </a:r>
            <a:r>
              <a:rPr lang="en-US" sz="2000" dirty="0"/>
              <a:t>, </a:t>
            </a:r>
            <a:r>
              <a:rPr lang="en-US" sz="2000" dirty="0" err="1"/>
              <a:t>chữ</a:t>
            </a:r>
            <a:r>
              <a:rPr lang="en-US" sz="2000" dirty="0"/>
              <a:t> </a:t>
            </a:r>
            <a:r>
              <a:rPr lang="en-US" sz="2000" dirty="0" err="1"/>
              <a:t>viết</a:t>
            </a:r>
            <a:r>
              <a:rPr lang="en-US" sz="2000" dirty="0"/>
              <a:t>, </a:t>
            </a:r>
            <a:r>
              <a:rPr lang="en-US" sz="2000" dirty="0" err="1"/>
              <a:t>đạo</a:t>
            </a:r>
            <a:r>
              <a:rPr lang="en-US" sz="2000" dirty="0"/>
              <a:t> </a:t>
            </a:r>
            <a:r>
              <a:rPr lang="en-US" sz="2000" dirty="0" err="1"/>
              <a:t>đức</a:t>
            </a:r>
            <a:r>
              <a:rPr lang="en-US" sz="2000" dirty="0"/>
              <a:t>, </a:t>
            </a:r>
            <a:r>
              <a:rPr lang="en-US" sz="2000" dirty="0" err="1"/>
              <a:t>pháp</a:t>
            </a:r>
            <a:r>
              <a:rPr lang="en-US" sz="2000" dirty="0"/>
              <a:t> </a:t>
            </a:r>
            <a:r>
              <a:rPr lang="en-US" sz="2000" dirty="0" err="1"/>
              <a:t>luật</a:t>
            </a:r>
            <a:r>
              <a:rPr lang="en-US" sz="2000" dirty="0"/>
              <a:t>, </a:t>
            </a:r>
            <a:r>
              <a:rPr lang="en-US" sz="2000" dirty="0" err="1"/>
              <a:t>khoa</a:t>
            </a:r>
            <a:r>
              <a:rPr lang="en-US" sz="2000" dirty="0"/>
              <a:t> </a:t>
            </a:r>
            <a:r>
              <a:rPr lang="en-US" sz="2000" dirty="0" err="1"/>
              <a:t>học</a:t>
            </a:r>
            <a:r>
              <a:rPr lang="en-US" sz="2000" dirty="0"/>
              <a:t>, </a:t>
            </a:r>
            <a:r>
              <a:rPr lang="en-US" sz="2000" dirty="0" err="1"/>
              <a:t>tôn</a:t>
            </a:r>
            <a:r>
              <a:rPr lang="en-US" sz="2000" dirty="0"/>
              <a:t> </a:t>
            </a:r>
            <a:r>
              <a:rPr lang="en-US" sz="2000" dirty="0" err="1"/>
              <a:t>giáo</a:t>
            </a:r>
            <a:r>
              <a:rPr lang="en-US" sz="2000" dirty="0"/>
              <a:t>, </a:t>
            </a:r>
            <a:r>
              <a:rPr lang="en-US" sz="2000" dirty="0" err="1"/>
              <a:t>văn</a:t>
            </a:r>
            <a:r>
              <a:rPr lang="en-US" sz="2000" dirty="0"/>
              <a:t> </a:t>
            </a:r>
            <a:r>
              <a:rPr lang="en-US" sz="2000" dirty="0" err="1"/>
              <a:t>học</a:t>
            </a:r>
            <a:r>
              <a:rPr lang="en-US" sz="2000" dirty="0"/>
              <a:t>, </a:t>
            </a:r>
            <a:r>
              <a:rPr lang="en-US" sz="2000" dirty="0" err="1"/>
              <a:t>nghệ</a:t>
            </a:r>
            <a:r>
              <a:rPr lang="en-US" sz="2000" dirty="0"/>
              <a:t> </a:t>
            </a:r>
            <a:r>
              <a:rPr lang="en-US" sz="2000" dirty="0" err="1"/>
              <a:t>thuật</a:t>
            </a:r>
            <a:r>
              <a:rPr lang="en-US" sz="2000" dirty="0"/>
              <a:t>, </a:t>
            </a:r>
            <a:r>
              <a:rPr lang="en-US" sz="2000" dirty="0" err="1"/>
              <a:t>những</a:t>
            </a:r>
            <a:r>
              <a:rPr lang="en-US" sz="2000" dirty="0"/>
              <a:t> </a:t>
            </a:r>
            <a:r>
              <a:rPr lang="en-US" sz="2000" dirty="0" err="1"/>
              <a:t>công</a:t>
            </a:r>
            <a:r>
              <a:rPr lang="en-US" sz="2000" dirty="0"/>
              <a:t> </a:t>
            </a:r>
            <a:r>
              <a:rPr lang="en-US" sz="2000" dirty="0" err="1"/>
              <a:t>cụ</a:t>
            </a:r>
            <a:r>
              <a:rPr lang="en-US" sz="2000" dirty="0"/>
              <a:t> </a:t>
            </a:r>
            <a:r>
              <a:rPr lang="en-US" sz="2000" dirty="0" err="1"/>
              <a:t>cho</a:t>
            </a:r>
            <a:r>
              <a:rPr lang="en-US" sz="2000" dirty="0"/>
              <a:t> </a:t>
            </a:r>
            <a:r>
              <a:rPr lang="en-US" sz="2000" dirty="0" err="1"/>
              <a:t>sinh</a:t>
            </a:r>
            <a:r>
              <a:rPr lang="en-US" sz="2000" dirty="0"/>
              <a:t> </a:t>
            </a:r>
            <a:r>
              <a:rPr lang="en-US" sz="2000" dirty="0" err="1"/>
              <a:t>hoạt</a:t>
            </a:r>
            <a:r>
              <a:rPr lang="en-US" sz="2000" dirty="0"/>
              <a:t> </a:t>
            </a:r>
            <a:r>
              <a:rPr lang="en-US" sz="2000" dirty="0" err="1"/>
              <a:t>hàng</a:t>
            </a:r>
            <a:r>
              <a:rPr lang="en-US" sz="2000" dirty="0"/>
              <a:t> </a:t>
            </a:r>
            <a:r>
              <a:rPr lang="en-US" sz="2000" dirty="0" err="1"/>
              <a:t>ngày</a:t>
            </a:r>
            <a:r>
              <a:rPr lang="en-US" sz="2000" dirty="0"/>
              <a:t> </a:t>
            </a:r>
            <a:r>
              <a:rPr lang="en-US" sz="2000" dirty="0" err="1"/>
              <a:t>về</a:t>
            </a:r>
            <a:r>
              <a:rPr lang="en-US" sz="2000" dirty="0"/>
              <a:t> </a:t>
            </a:r>
            <a:r>
              <a:rPr lang="en-US" sz="2000" dirty="0" err="1"/>
              <a:t>mặc</a:t>
            </a:r>
            <a:r>
              <a:rPr lang="en-US" sz="2000" dirty="0"/>
              <a:t>, </a:t>
            </a:r>
            <a:r>
              <a:rPr lang="en-US" sz="2000" dirty="0" err="1"/>
              <a:t>ăn</a:t>
            </a:r>
            <a:r>
              <a:rPr lang="en-US" sz="2000" dirty="0"/>
              <a:t>, ở </a:t>
            </a:r>
            <a:r>
              <a:rPr lang="en-US" sz="2000" dirty="0" err="1"/>
              <a:t>và</a:t>
            </a:r>
            <a:r>
              <a:rPr lang="en-US" sz="2000" dirty="0"/>
              <a:t> </a:t>
            </a:r>
            <a:r>
              <a:rPr lang="en-US" sz="2000" dirty="0" err="1"/>
              <a:t>các</a:t>
            </a:r>
            <a:r>
              <a:rPr lang="en-US" sz="2000" dirty="0"/>
              <a:t> </a:t>
            </a:r>
            <a:r>
              <a:rPr lang="en-US" sz="2000" dirty="0" err="1"/>
              <a:t>phương</a:t>
            </a:r>
            <a:r>
              <a:rPr lang="en-US" sz="2000" dirty="0"/>
              <a:t> </a:t>
            </a:r>
            <a:r>
              <a:rPr lang="en-US" sz="2000" dirty="0" err="1"/>
              <a:t>thức</a:t>
            </a:r>
            <a:r>
              <a:rPr lang="en-US" sz="2000" dirty="0"/>
              <a:t> </a:t>
            </a:r>
            <a:r>
              <a:rPr lang="en-US" sz="2000" dirty="0" err="1"/>
              <a:t>sử</a:t>
            </a:r>
            <a:r>
              <a:rPr lang="en-US" sz="2000" dirty="0"/>
              <a:t> </a:t>
            </a:r>
            <a:r>
              <a:rPr lang="en-US" sz="2000" dirty="0" err="1"/>
              <a:t>dụng</a:t>
            </a:r>
            <a:r>
              <a:rPr lang="en-US" sz="2000" dirty="0"/>
              <a:t>. </a:t>
            </a:r>
            <a:r>
              <a:rPr lang="en-US" sz="2000" dirty="0" err="1"/>
              <a:t>Toàn</a:t>
            </a:r>
            <a:r>
              <a:rPr lang="en-US" sz="2000" dirty="0"/>
              <a:t> </a:t>
            </a:r>
            <a:r>
              <a:rPr lang="en-US" sz="2000" dirty="0" err="1"/>
              <a:t>bộ</a:t>
            </a:r>
            <a:r>
              <a:rPr lang="en-US" sz="2000" dirty="0"/>
              <a:t> </a:t>
            </a:r>
            <a:r>
              <a:rPr lang="en-US" sz="2000" dirty="0" err="1"/>
              <a:t>những</a:t>
            </a:r>
            <a:r>
              <a:rPr lang="en-US" sz="2000" dirty="0"/>
              <a:t> </a:t>
            </a:r>
            <a:r>
              <a:rPr lang="en-US" sz="2000" dirty="0" err="1"/>
              <a:t>sáng</a:t>
            </a:r>
            <a:r>
              <a:rPr lang="en-US" sz="2000" dirty="0"/>
              <a:t> </a:t>
            </a:r>
            <a:r>
              <a:rPr lang="en-US" sz="2000" dirty="0" err="1"/>
              <a:t>tạo</a:t>
            </a:r>
            <a:r>
              <a:rPr lang="en-US" sz="2000" dirty="0"/>
              <a:t> </a:t>
            </a:r>
            <a:r>
              <a:rPr lang="en-US" sz="2000" dirty="0" err="1"/>
              <a:t>và</a:t>
            </a:r>
            <a:r>
              <a:rPr lang="en-US" sz="2000" dirty="0"/>
              <a:t> </a:t>
            </a:r>
            <a:r>
              <a:rPr lang="en-US" sz="2000" dirty="0" err="1"/>
              <a:t>phát</a:t>
            </a:r>
            <a:r>
              <a:rPr lang="en-US" sz="2000" dirty="0"/>
              <a:t> minh </a:t>
            </a:r>
            <a:r>
              <a:rPr lang="en-US" sz="2000" dirty="0" err="1"/>
              <a:t>đó</a:t>
            </a:r>
            <a:r>
              <a:rPr lang="en-US" sz="2000" dirty="0"/>
              <a:t> </a:t>
            </a:r>
            <a:r>
              <a:rPr lang="en-US" sz="2000" dirty="0" err="1"/>
              <a:t>tức</a:t>
            </a:r>
            <a:r>
              <a:rPr lang="en-US" sz="2000" dirty="0"/>
              <a:t> </a:t>
            </a:r>
            <a:r>
              <a:rPr lang="en-US" sz="2000" dirty="0" err="1"/>
              <a:t>là</a:t>
            </a:r>
            <a:r>
              <a:rPr lang="en-US" sz="2000" dirty="0"/>
              <a:t> </a:t>
            </a:r>
            <a:r>
              <a:rPr lang="en-US" sz="2000" dirty="0" err="1"/>
              <a:t>văn</a:t>
            </a:r>
            <a:r>
              <a:rPr lang="en-US" sz="2000" dirty="0"/>
              <a:t> </a:t>
            </a:r>
            <a:r>
              <a:rPr lang="en-US" sz="2000" dirty="0" err="1"/>
              <a:t>hoá</a:t>
            </a:r>
            <a:r>
              <a:rPr lang="en-US" sz="2000" dirty="0"/>
              <a:t>. </a:t>
            </a:r>
            <a:r>
              <a:rPr lang="en-US" sz="2000" dirty="0" err="1"/>
              <a:t>Văn</a:t>
            </a:r>
            <a:r>
              <a:rPr lang="en-US" sz="2000" dirty="0"/>
              <a:t> </a:t>
            </a:r>
            <a:r>
              <a:rPr lang="en-US" sz="2000" dirty="0" err="1"/>
              <a:t>hoá</a:t>
            </a:r>
            <a:r>
              <a:rPr lang="en-US" sz="2000" dirty="0"/>
              <a:t> </a:t>
            </a:r>
            <a:r>
              <a:rPr lang="en-US" sz="2000" dirty="0" err="1"/>
              <a:t>là</a:t>
            </a:r>
            <a:r>
              <a:rPr lang="en-US" sz="2000" dirty="0"/>
              <a:t> </a:t>
            </a:r>
            <a:r>
              <a:rPr lang="en-US" sz="2000" dirty="0" err="1"/>
              <a:t>tổng</a:t>
            </a:r>
            <a:r>
              <a:rPr lang="en-US" sz="2000" dirty="0"/>
              <a:t> </a:t>
            </a:r>
            <a:r>
              <a:rPr lang="en-US" sz="2000" dirty="0" err="1"/>
              <a:t>hợp</a:t>
            </a:r>
            <a:r>
              <a:rPr lang="en-US" sz="2000" dirty="0"/>
              <a:t> </a:t>
            </a:r>
            <a:r>
              <a:rPr lang="en-US" sz="2000" dirty="0" err="1"/>
              <a:t>của</a:t>
            </a:r>
            <a:r>
              <a:rPr lang="en-US" sz="2000" dirty="0"/>
              <a:t> </a:t>
            </a:r>
            <a:r>
              <a:rPr lang="en-US" sz="2000" dirty="0" err="1"/>
              <a:t>mọi</a:t>
            </a:r>
            <a:r>
              <a:rPr lang="en-US" sz="2000" dirty="0"/>
              <a:t> </a:t>
            </a:r>
            <a:r>
              <a:rPr lang="en-US" sz="2000" dirty="0" err="1"/>
              <a:t>phương</a:t>
            </a:r>
            <a:r>
              <a:rPr lang="en-US" sz="2000" dirty="0"/>
              <a:t> </a:t>
            </a:r>
            <a:r>
              <a:rPr lang="en-US" sz="2000" dirty="0" err="1"/>
              <a:t>thức</a:t>
            </a:r>
            <a:r>
              <a:rPr lang="en-US" sz="2000" dirty="0"/>
              <a:t> </a:t>
            </a:r>
            <a:r>
              <a:rPr lang="en-US" sz="2000" dirty="0" err="1"/>
              <a:t>sinh</a:t>
            </a:r>
            <a:r>
              <a:rPr lang="en-US" sz="2000" dirty="0"/>
              <a:t> </a:t>
            </a:r>
            <a:r>
              <a:rPr lang="en-US" sz="2000" dirty="0" err="1"/>
              <a:t>hoạt</a:t>
            </a:r>
            <a:r>
              <a:rPr lang="en-US" sz="2000" dirty="0"/>
              <a:t> </a:t>
            </a:r>
            <a:r>
              <a:rPr lang="en-US" sz="2000" dirty="0" err="1"/>
              <a:t>cùng</a:t>
            </a:r>
            <a:r>
              <a:rPr lang="en-US" sz="2000" dirty="0"/>
              <a:t> </a:t>
            </a:r>
            <a:r>
              <a:rPr lang="en-US" sz="2000" dirty="0" err="1"/>
              <a:t>với</a:t>
            </a:r>
            <a:r>
              <a:rPr lang="en-US" sz="2000" dirty="0"/>
              <a:t> </a:t>
            </a:r>
            <a:r>
              <a:rPr lang="en-US" sz="2000" dirty="0" err="1"/>
              <a:t>biểu</a:t>
            </a:r>
            <a:r>
              <a:rPr lang="en-US" sz="2000" dirty="0"/>
              <a:t> </a:t>
            </a:r>
            <a:r>
              <a:rPr lang="en-US" sz="2000" dirty="0" err="1"/>
              <a:t>hiện</a:t>
            </a:r>
            <a:r>
              <a:rPr lang="en-US" sz="2000" dirty="0"/>
              <a:t> </a:t>
            </a:r>
            <a:r>
              <a:rPr lang="en-US" sz="2000" dirty="0" err="1"/>
              <a:t>của</a:t>
            </a:r>
            <a:r>
              <a:rPr lang="en-US" sz="2000" dirty="0"/>
              <a:t> </a:t>
            </a:r>
            <a:r>
              <a:rPr lang="en-US" sz="2000" dirty="0" err="1"/>
              <a:t>nó</a:t>
            </a:r>
            <a:r>
              <a:rPr lang="en-US" sz="2000" dirty="0"/>
              <a:t> </a:t>
            </a:r>
            <a:r>
              <a:rPr lang="en-US" sz="2000" dirty="0" err="1"/>
              <a:t>mà</a:t>
            </a:r>
            <a:r>
              <a:rPr lang="en-US" sz="2000" dirty="0"/>
              <a:t> </a:t>
            </a:r>
            <a:r>
              <a:rPr lang="en-US" sz="2000" dirty="0" err="1"/>
              <a:t>loài</a:t>
            </a:r>
            <a:r>
              <a:rPr lang="en-US" sz="2000" dirty="0"/>
              <a:t> </a:t>
            </a:r>
            <a:r>
              <a:rPr lang="en-US" sz="2000" dirty="0" err="1"/>
              <a:t>người</a:t>
            </a:r>
            <a:r>
              <a:rPr lang="en-US" sz="2000" dirty="0"/>
              <a:t> </a:t>
            </a:r>
            <a:r>
              <a:rPr lang="en-US" sz="2000" dirty="0" err="1"/>
              <a:t>đã</a:t>
            </a:r>
            <a:r>
              <a:rPr lang="en-US" sz="2000" dirty="0"/>
              <a:t> </a:t>
            </a:r>
            <a:r>
              <a:rPr lang="en-US" sz="2000" dirty="0" err="1"/>
              <a:t>sản</a:t>
            </a:r>
            <a:r>
              <a:rPr lang="en-US" sz="2000" dirty="0"/>
              <a:t> </a:t>
            </a:r>
            <a:r>
              <a:rPr lang="en-US" sz="2000" dirty="0" err="1"/>
              <a:t>sinh</a:t>
            </a:r>
            <a:r>
              <a:rPr lang="en-US" sz="2000" dirty="0"/>
              <a:t> </a:t>
            </a:r>
            <a:r>
              <a:rPr lang="en-US" sz="2000" dirty="0" err="1"/>
              <a:t>ra</a:t>
            </a:r>
            <a:r>
              <a:rPr lang="en-US" sz="2000" dirty="0"/>
              <a:t> </a:t>
            </a:r>
            <a:r>
              <a:rPr lang="en-US" sz="2000" dirty="0" err="1"/>
              <a:t>nhằm</a:t>
            </a:r>
            <a:r>
              <a:rPr lang="en-US" sz="2000" dirty="0"/>
              <a:t> </a:t>
            </a:r>
            <a:r>
              <a:rPr lang="en-US" sz="2000" dirty="0" err="1"/>
              <a:t>thích</a:t>
            </a:r>
            <a:r>
              <a:rPr lang="en-US" sz="2000" dirty="0"/>
              <a:t> </a:t>
            </a:r>
            <a:r>
              <a:rPr lang="en-US" sz="2000" dirty="0" err="1"/>
              <a:t>ứng</a:t>
            </a:r>
            <a:r>
              <a:rPr lang="en-US" sz="2000" dirty="0"/>
              <a:t> </a:t>
            </a:r>
            <a:r>
              <a:rPr lang="en-US" sz="2000" dirty="0" err="1"/>
              <a:t>những</a:t>
            </a:r>
            <a:r>
              <a:rPr lang="en-US" sz="2000" dirty="0"/>
              <a:t> </a:t>
            </a:r>
            <a:r>
              <a:rPr lang="en-US" sz="2000" dirty="0" err="1"/>
              <a:t>nhu</a:t>
            </a:r>
            <a:r>
              <a:rPr lang="en-US" sz="2000" dirty="0"/>
              <a:t> </a:t>
            </a:r>
            <a:r>
              <a:rPr lang="en-US" sz="2000" dirty="0" err="1"/>
              <a:t>cầu</a:t>
            </a:r>
            <a:r>
              <a:rPr lang="en-US" sz="2000" dirty="0"/>
              <a:t> </a:t>
            </a:r>
            <a:r>
              <a:rPr lang="en-US" sz="2000" dirty="0" err="1"/>
              <a:t>đời</a:t>
            </a:r>
            <a:r>
              <a:rPr lang="en-US" sz="2000" dirty="0"/>
              <a:t> </a:t>
            </a:r>
            <a:r>
              <a:rPr lang="en-US" sz="2000" dirty="0" err="1"/>
              <a:t>sống</a:t>
            </a:r>
            <a:r>
              <a:rPr lang="en-US" sz="2000" dirty="0"/>
              <a:t> </a:t>
            </a:r>
            <a:r>
              <a:rPr lang="en-US" sz="2000" dirty="0" err="1"/>
              <a:t>và</a:t>
            </a:r>
            <a:r>
              <a:rPr lang="en-US" sz="2000" dirty="0"/>
              <a:t> </a:t>
            </a:r>
            <a:r>
              <a:rPr lang="en-US" sz="2000" dirty="0" err="1"/>
              <a:t>đòi</a:t>
            </a:r>
            <a:r>
              <a:rPr lang="en-US" sz="2000" dirty="0"/>
              <a:t> </a:t>
            </a:r>
            <a:r>
              <a:rPr lang="en-US" sz="2000" dirty="0" err="1"/>
              <a:t>hỏi</a:t>
            </a:r>
            <a:r>
              <a:rPr lang="en-US" sz="2000" dirty="0"/>
              <a:t> </a:t>
            </a:r>
            <a:r>
              <a:rPr lang="en-US" sz="2000" dirty="0" err="1"/>
              <a:t>của</a:t>
            </a:r>
            <a:r>
              <a:rPr lang="en-US" sz="2000" dirty="0"/>
              <a:t> </a:t>
            </a:r>
            <a:r>
              <a:rPr lang="en-US" sz="2000" dirty="0" err="1"/>
              <a:t>sự</a:t>
            </a:r>
            <a:r>
              <a:rPr lang="en-US" sz="2000" dirty="0"/>
              <a:t> </a:t>
            </a:r>
            <a:r>
              <a:rPr lang="en-US" sz="2000" dirty="0" err="1"/>
              <a:t>sinh</a:t>
            </a:r>
            <a:r>
              <a:rPr lang="en-US" sz="2000" dirty="0"/>
              <a:t> </a:t>
            </a:r>
            <a:r>
              <a:rPr lang="en-US" sz="2000" dirty="0" err="1"/>
              <a:t>tồn</a:t>
            </a:r>
            <a:r>
              <a:rPr lang="en-US" sz="20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8144"/>
                                        </p:tgtEl>
                                        <p:attrNameLst>
                                          <p:attrName>style.visibility</p:attrName>
                                        </p:attrNameLst>
                                      </p:cBhvr>
                                      <p:to>
                                        <p:strVal val="visible"/>
                                      </p:to>
                                    </p:set>
                                    <p:anim calcmode="lin" valueType="num">
                                      <p:cBhvr>
                                        <p:cTn id="7" dur="500" fill="hold"/>
                                        <p:tgtEl>
                                          <p:spTgt spid="48144"/>
                                        </p:tgtEl>
                                        <p:attrNameLst>
                                          <p:attrName>ppt_w</p:attrName>
                                        </p:attrNameLst>
                                      </p:cBhvr>
                                      <p:tavLst>
                                        <p:tav tm="0">
                                          <p:val>
                                            <p:fltVal val="0"/>
                                          </p:val>
                                        </p:tav>
                                        <p:tav tm="100000">
                                          <p:val>
                                            <p:strVal val="#ppt_w"/>
                                          </p:val>
                                        </p:tav>
                                      </p:tavLst>
                                    </p:anim>
                                    <p:anim calcmode="lin" valueType="num">
                                      <p:cBhvr>
                                        <p:cTn id="8" dur="500" fill="hold"/>
                                        <p:tgtEl>
                                          <p:spTgt spid="48144"/>
                                        </p:tgtEl>
                                        <p:attrNameLst>
                                          <p:attrName>ppt_h</p:attrName>
                                        </p:attrNameLst>
                                      </p:cBhvr>
                                      <p:tavLst>
                                        <p:tav tm="0">
                                          <p:val>
                                            <p:fltVal val="0"/>
                                          </p:val>
                                        </p:tav>
                                        <p:tav tm="100000">
                                          <p:val>
                                            <p:strVal val="#ppt_h"/>
                                          </p:val>
                                        </p:tav>
                                      </p:tavLst>
                                    </p:anim>
                                    <p:animEffect transition="in" filter="fade">
                                      <p:cBhvr>
                                        <p:cTn id="9" dur="500"/>
                                        <p:tgtEl>
                                          <p:spTgt spid="48144"/>
                                        </p:tgtEl>
                                      </p:cBhvr>
                                    </p:animEffect>
                                  </p:childTnLst>
                                </p:cTn>
                              </p:par>
                            </p:childTnLst>
                          </p:cTn>
                        </p:par>
                        <p:par>
                          <p:cTn id="10" fill="hold" nodeType="afterGroup">
                            <p:stCondLst>
                              <p:cond delay="500"/>
                            </p:stCondLst>
                            <p:childTnLst>
                              <p:par>
                                <p:cTn id="11" presetID="10" presetClass="entr" presetSubtype="0" fill="hold" grpId="0" nodeType="afterEffect">
                                  <p:stCondLst>
                                    <p:cond delay="19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
                                        <p:tgtEl>
                                          <p:spTgt spid="17"/>
                                        </p:tgtEl>
                                      </p:cBhvr>
                                    </p:animEffect>
                                  </p:childTnLst>
                                </p:cTn>
                              </p:par>
                            </p:childTnLst>
                          </p:cTn>
                        </p:par>
                        <p:par>
                          <p:cTn id="14" fill="hold" nodeType="afterGroup">
                            <p:stCondLst>
                              <p:cond delay="2500"/>
                            </p:stCondLst>
                            <p:childTnLst>
                              <p:par>
                                <p:cTn id="15" presetID="42" presetClass="entr" presetSubtype="0" fill="hold" grpId="0" nodeType="afterEffect">
                                  <p:stCondLst>
                                    <p:cond delay="0"/>
                                  </p:stCondLst>
                                  <p:childTnLst>
                                    <p:set>
                                      <p:cBhvr>
                                        <p:cTn id="16" dur="1" fill="hold">
                                          <p:stCondLst>
                                            <p:cond delay="0"/>
                                          </p:stCondLst>
                                        </p:cTn>
                                        <p:tgtEl>
                                          <p:spTgt spid="11268"/>
                                        </p:tgtEl>
                                        <p:attrNameLst>
                                          <p:attrName>style.visibility</p:attrName>
                                        </p:attrNameLst>
                                      </p:cBhvr>
                                      <p:to>
                                        <p:strVal val="visible"/>
                                      </p:to>
                                    </p:set>
                                    <p:animEffect transition="in" filter="fade">
                                      <p:cBhvr>
                                        <p:cTn id="17" dur="1000"/>
                                        <p:tgtEl>
                                          <p:spTgt spid="11268"/>
                                        </p:tgtEl>
                                      </p:cBhvr>
                                    </p:animEffect>
                                    <p:anim calcmode="lin" valueType="num">
                                      <p:cBhvr>
                                        <p:cTn id="18" dur="1000" fill="hold"/>
                                        <p:tgtEl>
                                          <p:spTgt spid="11268"/>
                                        </p:tgtEl>
                                        <p:attrNameLst>
                                          <p:attrName>ppt_x</p:attrName>
                                        </p:attrNameLst>
                                      </p:cBhvr>
                                      <p:tavLst>
                                        <p:tav tm="0">
                                          <p:val>
                                            <p:strVal val="#ppt_x"/>
                                          </p:val>
                                        </p:tav>
                                        <p:tav tm="100000">
                                          <p:val>
                                            <p:strVal val="#ppt_x"/>
                                          </p:val>
                                        </p:tav>
                                      </p:tavLst>
                                    </p:anim>
                                    <p:anim calcmode="lin" valueType="num">
                                      <p:cBhvr>
                                        <p:cTn id="19" dur="1000" fill="hold"/>
                                        <p:tgtEl>
                                          <p:spTgt spid="11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48144"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hsinh-sinhvien"/>
          <p:cNvPicPr>
            <a:picLocks noChangeAspect="1" noChangeArrowheads="1"/>
          </p:cNvPicPr>
          <p:nvPr/>
        </p:nvPicPr>
        <p:blipFill>
          <a:blip r:embed="rId2" cstate="print">
            <a:lum bright="42000" contrast="6000"/>
          </a:blip>
          <a:srcRect/>
          <a:stretch>
            <a:fillRect/>
          </a:stretch>
        </p:blipFill>
        <p:spPr bwMode="auto">
          <a:xfrm>
            <a:off x="2336800" y="2667000"/>
            <a:ext cx="9448800" cy="4191000"/>
          </a:xfrm>
          <a:prstGeom prst="rect">
            <a:avLst/>
          </a:prstGeom>
          <a:noFill/>
          <a:ln w="9525">
            <a:noFill/>
            <a:miter lim="800000"/>
            <a:headEnd/>
            <a:tailEnd/>
          </a:ln>
        </p:spPr>
      </p:pic>
      <p:sp>
        <p:nvSpPr>
          <p:cNvPr id="160774" name="Rectangle 6">
            <a:hlinkClick r:id="rId3"/>
          </p:cNvPr>
          <p:cNvSpPr>
            <a:spLocks noChangeArrowheads="1"/>
          </p:cNvSpPr>
          <p:nvPr/>
        </p:nvSpPr>
        <p:spPr bwMode="auto">
          <a:xfrm>
            <a:off x="3759200" y="2362200"/>
            <a:ext cx="6197600" cy="381000"/>
          </a:xfrm>
          <a:prstGeom prst="rect">
            <a:avLst/>
          </a:prstGeom>
          <a:noFill/>
          <a:ln w="9525">
            <a:noFill/>
            <a:miter lim="800000"/>
            <a:headEnd/>
            <a:tailEnd/>
          </a:ln>
          <a:effectLst/>
        </p:spPr>
        <p:txBody>
          <a:bodyPr/>
          <a:lstStyle/>
          <a:p>
            <a:pPr marL="342900" indent="-342900" algn="r">
              <a:lnSpc>
                <a:spcPct val="80000"/>
              </a:lnSpc>
              <a:buFont typeface="Wingdings" pitchFamily="2" charset="2"/>
              <a:buNone/>
              <a:defRPr/>
            </a:pPr>
            <a:r>
              <a:rPr lang="en-US" sz="1400" i="1" dirty="0" err="1">
                <a:effectLst>
                  <a:outerShdw blurRad="38100" dist="38100" dir="2700000" algn="tl">
                    <a:srgbClr val="C0C0C0"/>
                  </a:outerShdw>
                </a:effectLst>
                <a:latin typeface="Times New Roman" pitchFamily="18" charset="0"/>
                <a:cs typeface="Times New Roman" pitchFamily="18" charset="0"/>
              </a:rPr>
              <a:t>Hồ</a:t>
            </a:r>
            <a:r>
              <a:rPr lang="en-US" sz="1400" i="1" dirty="0">
                <a:effectLst>
                  <a:outerShdw blurRad="38100" dist="38100" dir="2700000" algn="tl">
                    <a:srgbClr val="C0C0C0"/>
                  </a:outerShdw>
                </a:effectLst>
                <a:latin typeface="Times New Roman" pitchFamily="18" charset="0"/>
                <a:cs typeface="Times New Roman" pitchFamily="18" charset="0"/>
              </a:rPr>
              <a:t> </a:t>
            </a:r>
            <a:r>
              <a:rPr lang="en-US" sz="1400" i="1" dirty="0" err="1">
                <a:effectLst>
                  <a:outerShdw blurRad="38100" dist="38100" dir="2700000" algn="tl">
                    <a:srgbClr val="C0C0C0"/>
                  </a:outerShdw>
                </a:effectLst>
                <a:latin typeface="Times New Roman" pitchFamily="18" charset="0"/>
                <a:cs typeface="Times New Roman" pitchFamily="18" charset="0"/>
              </a:rPr>
              <a:t>Chí</a:t>
            </a:r>
            <a:r>
              <a:rPr lang="en-US" sz="1400" i="1" dirty="0">
                <a:effectLst>
                  <a:outerShdw blurRad="38100" dist="38100" dir="2700000" algn="tl">
                    <a:srgbClr val="C0C0C0"/>
                  </a:outerShdw>
                </a:effectLst>
                <a:latin typeface="Times New Roman" pitchFamily="18" charset="0"/>
                <a:cs typeface="Times New Roman" pitchFamily="18" charset="0"/>
              </a:rPr>
              <a:t> Minh </a:t>
            </a:r>
            <a:r>
              <a:rPr lang="en-US" sz="1400" i="1" dirty="0" err="1">
                <a:effectLst>
                  <a:outerShdw blurRad="38100" dist="38100" dir="2700000" algn="tl">
                    <a:srgbClr val="C0C0C0"/>
                  </a:outerShdw>
                </a:effectLst>
                <a:latin typeface="Times New Roman" pitchFamily="18" charset="0"/>
                <a:cs typeface="Times New Roman" pitchFamily="18" charset="0"/>
              </a:rPr>
              <a:t>toàn</a:t>
            </a:r>
            <a:r>
              <a:rPr lang="en-US" sz="1400" i="1" dirty="0">
                <a:effectLst>
                  <a:outerShdw blurRad="38100" dist="38100" dir="2700000" algn="tl">
                    <a:srgbClr val="C0C0C0"/>
                  </a:outerShdw>
                </a:effectLst>
                <a:latin typeface="Times New Roman" pitchFamily="18" charset="0"/>
                <a:cs typeface="Times New Roman" pitchFamily="18" charset="0"/>
              </a:rPr>
              <a:t> </a:t>
            </a:r>
            <a:r>
              <a:rPr lang="en-US" sz="1400" i="1" dirty="0" err="1">
                <a:effectLst>
                  <a:outerShdw blurRad="38100" dist="38100" dir="2700000" algn="tl">
                    <a:srgbClr val="C0C0C0"/>
                  </a:outerShdw>
                </a:effectLst>
                <a:latin typeface="Times New Roman" pitchFamily="18" charset="0"/>
                <a:cs typeface="Times New Roman" pitchFamily="18" charset="0"/>
              </a:rPr>
              <a:t>tập</a:t>
            </a:r>
            <a:r>
              <a:rPr lang="en-US" sz="1400" i="1" dirty="0">
                <a:effectLst>
                  <a:outerShdw blurRad="38100" dist="38100" dir="2700000" algn="tl">
                    <a:srgbClr val="C0C0C0"/>
                  </a:outerShdw>
                </a:effectLst>
                <a:latin typeface="Times New Roman" pitchFamily="18" charset="0"/>
                <a:cs typeface="Times New Roman" pitchFamily="18" charset="0"/>
              </a:rPr>
              <a:t>, </a:t>
            </a:r>
            <a:r>
              <a:rPr lang="en-US" sz="1400" i="1" dirty="0" err="1">
                <a:effectLst>
                  <a:outerShdw blurRad="38100" dist="38100" dir="2700000" algn="tl">
                    <a:srgbClr val="C0C0C0"/>
                  </a:outerShdw>
                </a:effectLst>
                <a:latin typeface="Times New Roman" pitchFamily="18" charset="0"/>
                <a:cs typeface="Times New Roman" pitchFamily="18" charset="0"/>
              </a:rPr>
              <a:t>tập</a:t>
            </a:r>
            <a:r>
              <a:rPr lang="en-US" sz="1400" i="1" dirty="0">
                <a:effectLst>
                  <a:outerShdw blurRad="38100" dist="38100" dir="2700000" algn="tl">
                    <a:srgbClr val="C0C0C0"/>
                  </a:outerShdw>
                </a:effectLst>
                <a:latin typeface="Times New Roman" pitchFamily="18" charset="0"/>
                <a:cs typeface="Times New Roman" pitchFamily="18" charset="0"/>
              </a:rPr>
              <a:t> 9, tr.222- </a:t>
            </a:r>
            <a:endParaRPr lang="en-US" sz="1300" i="1" dirty="0">
              <a:effectLst>
                <a:outerShdw blurRad="38100" dist="38100" dir="2700000" algn="tl">
                  <a:srgbClr val="C0C0C0"/>
                </a:outerShdw>
              </a:effectLst>
              <a:latin typeface="Times New Roman" pitchFamily="18" charset="0"/>
              <a:cs typeface="Times New Roman" pitchFamily="18" charset="0"/>
            </a:endParaRPr>
          </a:p>
        </p:txBody>
      </p:sp>
      <p:sp>
        <p:nvSpPr>
          <p:cNvPr id="160775" name="WordArt 7"/>
          <p:cNvSpPr>
            <a:spLocks noChangeArrowheads="1" noChangeShapeType="1" noTextEdit="1"/>
          </p:cNvSpPr>
          <p:nvPr/>
        </p:nvSpPr>
        <p:spPr bwMode="auto">
          <a:xfrm>
            <a:off x="1625600" y="1371600"/>
            <a:ext cx="8331200" cy="914400"/>
          </a:xfrm>
          <a:prstGeom prst="rect">
            <a:avLst/>
          </a:prstGeom>
        </p:spPr>
        <p:txBody>
          <a:bodyPr wrap="none" fromWordArt="1">
            <a:prstTxWarp prst="textPlain">
              <a:avLst>
                <a:gd name="adj" fmla="val 50000"/>
              </a:avLst>
            </a:prstTxWarp>
          </a:bodyPr>
          <a:lstStyle/>
          <a:p>
            <a:pPr algn="ctr">
              <a:buFont typeface="Wingdings" pitchFamily="2" charset="2"/>
              <a:buNone/>
              <a:defRPr/>
            </a:pPr>
            <a:r>
              <a:rPr lang="en-US" sz="3600" b="1" kern="10" spc="-180" dirty="0">
                <a:ln w="9525">
                  <a:noFill/>
                  <a:round/>
                  <a:headEnd/>
                  <a:tailEnd/>
                </a:ln>
                <a:solidFill>
                  <a:srgbClr val="FF0000"/>
                </a:solidFill>
                <a:effectLst>
                  <a:prstShdw prst="shdw17" dist="17961" dir="2700000">
                    <a:srgbClr val="990000"/>
                  </a:prstShdw>
                </a:effectLst>
                <a:latin typeface=".VnKoala"/>
              </a:rPr>
              <a:t>"Vi </a:t>
            </a:r>
            <a:r>
              <a:rPr lang="en-US" sz="3600" b="1" kern="10" spc="-180" dirty="0" err="1">
                <a:ln w="9525">
                  <a:noFill/>
                  <a:round/>
                  <a:headEnd/>
                  <a:tailEnd/>
                </a:ln>
                <a:solidFill>
                  <a:srgbClr val="FF0000"/>
                </a:solidFill>
                <a:effectLst>
                  <a:prstShdw prst="shdw17" dist="17961" dir="2700000">
                    <a:srgbClr val="990000"/>
                  </a:prstShdw>
                </a:effectLst>
                <a:latin typeface=".VnKoala"/>
              </a:rPr>
              <a:t>lîi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Ých</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m­êi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n</a:t>
            </a:r>
            <a:r>
              <a:rPr lang="en-US" sz="2400" b="1" i="1" kern="10" spc="-180" dirty="0" err="1">
                <a:ln w="9525">
                  <a:noFill/>
                  <a:round/>
                  <a:headEnd/>
                  <a:tailEnd/>
                </a:ln>
                <a:solidFill>
                  <a:srgbClr val="FF0000"/>
                </a:solidFill>
                <a:effectLst>
                  <a:prstShdw prst="shdw17" dist="17961" dir="2700000">
                    <a:srgbClr val="990000"/>
                  </a:prstShdw>
                </a:effectLst>
                <a:latin typeface=".VnKoala"/>
              </a:rPr>
              <a:t>ă</a:t>
            </a:r>
            <a:r>
              <a:rPr lang="en-US" sz="3600" b="1" kern="10" spc="-180" dirty="0" err="1">
                <a:ln w="9525">
                  <a:noFill/>
                  <a:round/>
                  <a:headEnd/>
                  <a:tailEnd/>
                </a:ln>
                <a:solidFill>
                  <a:srgbClr val="FF0000"/>
                </a:solidFill>
                <a:effectLst>
                  <a:prstShdw prst="shdw17" dist="17961" dir="2700000">
                    <a:srgbClr val="990000"/>
                  </a:prstShdw>
                </a:effectLst>
                <a:latin typeface=".VnKoala"/>
              </a:rPr>
              <a:t>m</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thi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ph¶i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trång</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c©y</a:t>
            </a:r>
            <a:endParaRPr lang="en-US" sz="3600" b="1" kern="10" spc="-180" dirty="0">
              <a:ln w="9525">
                <a:noFill/>
                <a:round/>
                <a:headEnd/>
                <a:tailEnd/>
              </a:ln>
              <a:solidFill>
                <a:srgbClr val="FF0000"/>
              </a:solidFill>
              <a:effectLst>
                <a:prstShdw prst="shdw17" dist="17961" dir="2700000">
                  <a:srgbClr val="990000"/>
                </a:prstShdw>
              </a:effectLst>
              <a:latin typeface=".VnKoala"/>
            </a:endParaRPr>
          </a:p>
          <a:p>
            <a:pPr algn="ctr">
              <a:buFont typeface="Wingdings" pitchFamily="2" charset="2"/>
              <a:buNone/>
              <a:defRPr/>
            </a:pPr>
            <a:r>
              <a:rPr lang="en-US" sz="3600" b="1" kern="10" spc="-180" dirty="0">
                <a:ln w="9525">
                  <a:noFill/>
                  <a:round/>
                  <a:headEnd/>
                  <a:tailEnd/>
                </a:ln>
                <a:solidFill>
                  <a:srgbClr val="FF0000"/>
                </a:solidFill>
                <a:effectLst>
                  <a:prstShdw prst="shdw17" dist="17961" dir="2700000">
                    <a:srgbClr val="990000"/>
                  </a:prstShdw>
                </a:effectLst>
                <a:latin typeface=".VnKoala"/>
              </a:rPr>
              <a:t>Vi </a:t>
            </a:r>
            <a:r>
              <a:rPr lang="en-US" sz="3600" b="1" kern="10" spc="-180" dirty="0" err="1">
                <a:ln w="9525">
                  <a:noFill/>
                  <a:round/>
                  <a:headEnd/>
                  <a:tailEnd/>
                </a:ln>
                <a:solidFill>
                  <a:srgbClr val="FF0000"/>
                </a:solidFill>
                <a:effectLst>
                  <a:prstShdw prst="shdw17" dist="17961" dir="2700000">
                    <a:srgbClr val="990000"/>
                  </a:prstShdw>
                </a:effectLst>
                <a:latin typeface=".VnKoala"/>
              </a:rPr>
              <a:t>lîi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Ých</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tr</a:t>
            </a:r>
            <a:r>
              <a:rPr lang="en-US" sz="2400" b="1" i="1" kern="10" spc="-180" dirty="0" err="1">
                <a:ln w="9525">
                  <a:noFill/>
                  <a:round/>
                  <a:headEnd/>
                  <a:tailEnd/>
                </a:ln>
                <a:solidFill>
                  <a:srgbClr val="FF0000"/>
                </a:solidFill>
                <a:effectLst>
                  <a:prstShdw prst="shdw17" dist="17961" dir="2700000">
                    <a:srgbClr val="990000"/>
                  </a:prstShdw>
                </a:effectLst>
                <a:latin typeface=".VnKoala"/>
              </a:rPr>
              <a:t>ă</a:t>
            </a:r>
            <a:r>
              <a:rPr lang="en-US" sz="3600" b="1" kern="10" spc="-180" dirty="0" err="1">
                <a:ln w="9525">
                  <a:noFill/>
                  <a:round/>
                  <a:headEnd/>
                  <a:tailEnd/>
                </a:ln>
                <a:solidFill>
                  <a:srgbClr val="FF0000"/>
                </a:solidFill>
                <a:effectLst>
                  <a:prstShdw prst="shdw17" dist="17961" dir="2700000">
                    <a:srgbClr val="990000"/>
                  </a:prstShdw>
                </a:effectLst>
                <a:latin typeface=".VnKoala"/>
              </a:rPr>
              <a:t>m</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n</a:t>
            </a:r>
            <a:r>
              <a:rPr lang="en-US" sz="2400" b="1" i="1" kern="10" spc="-180" dirty="0" err="1">
                <a:ln w="9525">
                  <a:noFill/>
                  <a:round/>
                  <a:headEnd/>
                  <a:tailEnd/>
                </a:ln>
                <a:solidFill>
                  <a:srgbClr val="FF0000"/>
                </a:solidFill>
                <a:effectLst>
                  <a:prstShdw prst="shdw17" dist="17961" dir="2700000">
                    <a:srgbClr val="990000"/>
                  </a:prstShdw>
                </a:effectLst>
                <a:latin typeface=".VnKoala"/>
              </a:rPr>
              <a:t>ă</a:t>
            </a:r>
            <a:r>
              <a:rPr lang="en-US" sz="3600" b="1" kern="10" spc="-180" dirty="0" err="1">
                <a:ln w="9525">
                  <a:noFill/>
                  <a:round/>
                  <a:headEnd/>
                  <a:tailEnd/>
                </a:ln>
                <a:solidFill>
                  <a:srgbClr val="FF0000"/>
                </a:solidFill>
                <a:effectLst>
                  <a:prstShdw prst="shdw17" dist="17961" dir="2700000">
                    <a:srgbClr val="990000"/>
                  </a:prstShdw>
                </a:effectLst>
                <a:latin typeface=".VnKoala"/>
              </a:rPr>
              <a:t>m</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thi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ph¶i</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trång</a:t>
            </a:r>
            <a:r>
              <a:rPr lang="en-US" sz="3600" b="1" kern="10" spc="-180" dirty="0">
                <a:ln w="9525">
                  <a:noFill/>
                  <a:round/>
                  <a:headEnd/>
                  <a:tailEnd/>
                </a:ln>
                <a:solidFill>
                  <a:srgbClr val="FF0000"/>
                </a:solidFill>
                <a:effectLst>
                  <a:prstShdw prst="shdw17" dist="17961" dir="2700000">
                    <a:srgbClr val="990000"/>
                  </a:prstShdw>
                </a:effectLst>
                <a:latin typeface=".VnKoala"/>
              </a:rPr>
              <a:t> </a:t>
            </a:r>
            <a:r>
              <a:rPr lang="en-US" sz="3600" b="1" kern="10" spc="-180" dirty="0" err="1">
                <a:ln w="9525">
                  <a:noFill/>
                  <a:round/>
                  <a:headEnd/>
                  <a:tailEnd/>
                </a:ln>
                <a:solidFill>
                  <a:srgbClr val="FF0000"/>
                </a:solidFill>
                <a:effectLst>
                  <a:prstShdw prst="shdw17" dist="17961" dir="2700000">
                    <a:srgbClr val="990000"/>
                  </a:prstShdw>
                </a:effectLst>
                <a:latin typeface=".VnKoala"/>
              </a:rPr>
              <a:t>ng­êi</a:t>
            </a:r>
            <a:r>
              <a:rPr lang="en-US" sz="3600" b="1" kern="10" spc="-180" dirty="0">
                <a:ln w="9525">
                  <a:noFill/>
                  <a:round/>
                  <a:headEnd/>
                  <a:tailEnd/>
                </a:ln>
                <a:solidFill>
                  <a:srgbClr val="FF0000"/>
                </a:solidFill>
                <a:effectLst>
                  <a:prstShdw prst="shdw17" dist="17961" dir="2700000">
                    <a:srgbClr val="990000"/>
                  </a:prstShdw>
                </a:effectLst>
                <a:latin typeface=".VnKoala"/>
              </a:rPr>
              <a:t>"</a:t>
            </a:r>
          </a:p>
        </p:txBody>
      </p:sp>
      <p:pic>
        <p:nvPicPr>
          <p:cNvPr id="47109" name="Picture 8" descr="thnhi03"/>
          <p:cNvPicPr>
            <a:picLocks noChangeAspect="1" noChangeArrowheads="1"/>
          </p:cNvPicPr>
          <p:nvPr/>
        </p:nvPicPr>
        <p:blipFill>
          <a:blip r:embed="rId4" cstate="print"/>
          <a:srcRect/>
          <a:stretch>
            <a:fillRect/>
          </a:stretch>
        </p:blipFill>
        <p:spPr bwMode="auto">
          <a:xfrm>
            <a:off x="10092267" y="1371600"/>
            <a:ext cx="2099733" cy="2286000"/>
          </a:xfrm>
          <a:prstGeom prst="rect">
            <a:avLst/>
          </a:prstGeom>
          <a:noFill/>
          <a:ln w="38100">
            <a:solidFill>
              <a:schemeClr val="hlink"/>
            </a:solidFill>
            <a:miter lim="800000"/>
            <a:headEnd/>
            <a:tailEnd/>
          </a:ln>
        </p:spPr>
      </p:pic>
      <p:pic>
        <p:nvPicPr>
          <p:cNvPr id="47110" name="Picture 9" descr="BAC HO TRONG CAY"/>
          <p:cNvPicPr>
            <a:picLocks noChangeAspect="1" noChangeArrowheads="1"/>
          </p:cNvPicPr>
          <p:nvPr/>
        </p:nvPicPr>
        <p:blipFill>
          <a:blip r:embed="rId5" cstate="print"/>
          <a:srcRect l="6093" t="19212" r="4674" b="5511"/>
          <a:stretch>
            <a:fillRect/>
          </a:stretch>
        </p:blipFill>
        <p:spPr bwMode="auto">
          <a:xfrm>
            <a:off x="1511301" y="4767263"/>
            <a:ext cx="2044700" cy="2057400"/>
          </a:xfrm>
          <a:prstGeom prst="rect">
            <a:avLst/>
          </a:prstGeom>
          <a:noFill/>
          <a:ln w="38100">
            <a:solidFill>
              <a:schemeClr val="hlink"/>
            </a:solidFill>
            <a:miter lim="800000"/>
            <a:headEnd/>
            <a:tailEnd/>
          </a:ln>
        </p:spPr>
      </p:pic>
      <p:sp>
        <p:nvSpPr>
          <p:cNvPr id="44045" name="Rectangle 13"/>
          <p:cNvSpPr>
            <a:spLocks noChangeArrowheads="1"/>
          </p:cNvSpPr>
          <p:nvPr/>
        </p:nvSpPr>
        <p:spPr bwMode="auto">
          <a:xfrm>
            <a:off x="4775200" y="5773307"/>
            <a:ext cx="6705600" cy="646973"/>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lIns="92075" tIns="46038" rIns="92075" bIns="46038" anchor="ctr">
            <a:spAutoFit/>
          </a:bodyPr>
          <a:lstStyle/>
          <a:p>
            <a:pPr eaLnBrk="0" hangingPunct="0">
              <a:buFont typeface="Wingdings" pitchFamily="2" charset="2"/>
              <a:buNone/>
              <a:defRPr/>
            </a:pPr>
            <a:r>
              <a:rPr lang="en-US" b="1" i="1">
                <a:solidFill>
                  <a:srgbClr val="660066"/>
                </a:solidFill>
                <a:effectLst/>
              </a:rPr>
              <a:t>“Trồng người” là yêu cầu khách quan, vừa cấp bách, vừa lâu dài của cách mạng</a:t>
            </a:r>
            <a:r>
              <a:rPr lang="en-US" b="1">
                <a:solidFill>
                  <a:srgbClr val="660066"/>
                </a:solidFill>
                <a:effectLst/>
              </a:rPr>
              <a:t>.</a:t>
            </a:r>
            <a:r>
              <a:rPr lang="en-US" b="1">
                <a:solidFill>
                  <a:srgbClr val="660066"/>
                </a:solidFill>
                <a:effectLst>
                  <a:outerShdw blurRad="38100" dist="38100" dir="2700000" algn="tl">
                    <a:srgbClr val="C0C0C0"/>
                  </a:outerShdw>
                </a:effectLst>
              </a:rPr>
              <a:t> </a:t>
            </a:r>
          </a:p>
        </p:txBody>
      </p:sp>
      <p:sp>
        <p:nvSpPr>
          <p:cNvPr id="11" name="Rectangle 10"/>
          <p:cNvSpPr/>
          <p:nvPr/>
        </p:nvSpPr>
        <p:spPr>
          <a:xfrm>
            <a:off x="2234484" y="417051"/>
            <a:ext cx="7281160" cy="461665"/>
          </a:xfrm>
          <a:prstGeom prst="rect">
            <a:avLst/>
          </a:prstGeom>
        </p:spPr>
        <p:txBody>
          <a:bodyPr wrap="none">
            <a:spAutoFit/>
          </a:bodyPr>
          <a:lstStyle/>
          <a:p>
            <a:r>
              <a:rPr lang="vi-VN" sz="2400" b="1" dirty="0" smtClean="0">
                <a:solidFill>
                  <a:srgbClr val="FF0000"/>
                </a:solidFill>
                <a:latin typeface="+mj-lt"/>
              </a:rPr>
              <a:t>6.3.3. Quan điểm Hồ Chí Minh về xây dựng con người</a:t>
            </a:r>
            <a:endParaRPr lang="en-US" sz="2400" b="1" dirty="0">
              <a:solidFill>
                <a:srgbClr val="FF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0775"/>
                                        </p:tgtEl>
                                        <p:attrNameLst>
                                          <p:attrName>style.visibility</p:attrName>
                                        </p:attrNameLst>
                                      </p:cBhvr>
                                      <p:to>
                                        <p:strVal val="visible"/>
                                      </p:to>
                                    </p:set>
                                    <p:animEffect transition="in" filter="wipe(left)">
                                      <p:cBhvr>
                                        <p:cTn id="7" dur="1000"/>
                                        <p:tgtEl>
                                          <p:spTgt spid="16077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0774"/>
                                        </p:tgtEl>
                                        <p:attrNameLst>
                                          <p:attrName>style.visibility</p:attrName>
                                        </p:attrNameLst>
                                      </p:cBhvr>
                                      <p:to>
                                        <p:strVal val="visible"/>
                                      </p:to>
                                    </p:set>
                                    <p:animEffect transition="in" filter="wipe(left)">
                                      <p:cBhvr>
                                        <p:cTn id="10" dur="1000"/>
                                        <p:tgtEl>
                                          <p:spTgt spid="1607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4045"/>
                                        </p:tgtEl>
                                        <p:attrNameLst>
                                          <p:attrName>style.visibility</p:attrName>
                                        </p:attrNameLst>
                                      </p:cBhvr>
                                      <p:to>
                                        <p:strVal val="visible"/>
                                      </p:to>
                                    </p:set>
                                    <p:animEffect transition="in" filter="fade">
                                      <p:cBhvr>
                                        <p:cTn id="15" dur="1000"/>
                                        <p:tgtEl>
                                          <p:spTgt spid="44045"/>
                                        </p:tgtEl>
                                      </p:cBhvr>
                                    </p:animEffect>
                                    <p:anim calcmode="lin" valueType="num">
                                      <p:cBhvr>
                                        <p:cTn id="16" dur="1000" fill="hold"/>
                                        <p:tgtEl>
                                          <p:spTgt spid="44045"/>
                                        </p:tgtEl>
                                        <p:attrNameLst>
                                          <p:attrName>ppt_x</p:attrName>
                                        </p:attrNameLst>
                                      </p:cBhvr>
                                      <p:tavLst>
                                        <p:tav tm="0">
                                          <p:val>
                                            <p:strVal val="#ppt_x"/>
                                          </p:val>
                                        </p:tav>
                                        <p:tav tm="100000">
                                          <p:val>
                                            <p:strVal val="#ppt_x"/>
                                          </p:val>
                                        </p:tav>
                                      </p:tavLst>
                                    </p:anim>
                                    <p:anim calcmode="lin" valueType="num">
                                      <p:cBhvr>
                                        <p:cTn id="17" dur="1000" fill="hold"/>
                                        <p:tgtEl>
                                          <p:spTgt spid="440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4" grpId="0"/>
      <p:bldP spid="440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91" name="Picture 7" descr="GiaoDuc"/>
          <p:cNvPicPr>
            <a:picLocks noChangeAspect="1" noChangeArrowheads="1"/>
          </p:cNvPicPr>
          <p:nvPr/>
        </p:nvPicPr>
        <p:blipFill>
          <a:blip r:embed="rId2" cstate="print"/>
          <a:srcRect/>
          <a:stretch>
            <a:fillRect/>
          </a:stretch>
        </p:blipFill>
        <p:spPr bwMode="auto">
          <a:xfrm rot="2104211">
            <a:off x="5443557" y="1934833"/>
            <a:ext cx="2455333" cy="2667000"/>
          </a:xfrm>
          <a:prstGeom prst="rect">
            <a:avLst/>
          </a:prstGeom>
          <a:noFill/>
          <a:ln w="38100">
            <a:solidFill>
              <a:srgbClr val="0000CC"/>
            </a:solidFill>
            <a:miter lim="800000"/>
            <a:headEnd/>
            <a:tailEnd/>
          </a:ln>
          <a:effectLst>
            <a:outerShdw dist="240966" dir="4293903" algn="ctr" rotWithShape="0">
              <a:srgbClr val="808080">
                <a:alpha val="50000"/>
              </a:srgbClr>
            </a:outerShdw>
          </a:effectLst>
        </p:spPr>
      </p:pic>
      <p:sp>
        <p:nvSpPr>
          <p:cNvPr id="195592" name="Oval 8" descr="kyhoachi"/>
          <p:cNvSpPr>
            <a:spLocks noChangeArrowheads="1"/>
          </p:cNvSpPr>
          <p:nvPr/>
        </p:nvSpPr>
        <p:spPr bwMode="auto">
          <a:xfrm>
            <a:off x="101600" y="4114800"/>
            <a:ext cx="2438400" cy="2667000"/>
          </a:xfrm>
          <a:prstGeom prst="ellipse">
            <a:avLst/>
          </a:prstGeom>
          <a:blipFill dpi="0" rotWithShape="1">
            <a:blip r:embed="rId3" cstate="print">
              <a:lum bright="30000" contrast="-30000"/>
            </a:blip>
            <a:srcRect/>
            <a:stretch>
              <a:fillRect/>
            </a:stretch>
          </a:blipFill>
          <a:ln w="9525">
            <a:noFill/>
            <a:round/>
            <a:headEnd/>
            <a:tailEnd/>
          </a:ln>
          <a:effectLst/>
        </p:spPr>
        <p:txBody>
          <a:bodyPr wrap="none" anchor="ctr"/>
          <a:lstStyle/>
          <a:p>
            <a:pPr>
              <a:defRPr/>
            </a:pPr>
            <a:endParaRPr lang="en-US"/>
          </a:p>
        </p:txBody>
      </p:sp>
      <p:sp>
        <p:nvSpPr>
          <p:cNvPr id="195586" name="Rectangle 2"/>
          <p:cNvSpPr>
            <a:spLocks noChangeArrowheads="1"/>
          </p:cNvSpPr>
          <p:nvPr/>
        </p:nvSpPr>
        <p:spPr bwMode="auto">
          <a:xfrm>
            <a:off x="1068552" y="4866289"/>
            <a:ext cx="6197600" cy="533400"/>
          </a:xfrm>
          <a:prstGeom prst="rect">
            <a:avLst/>
          </a:prstGeom>
          <a:noFill/>
          <a:ln w="9525">
            <a:noFill/>
            <a:miter lim="800000"/>
            <a:headEnd/>
            <a:tailEnd/>
          </a:ln>
        </p:spPr>
        <p:txBody>
          <a:bodyPr lIns="92075" tIns="46038" rIns="92075" bIns="46038" anchor="ctr"/>
          <a:lstStyle/>
          <a:p>
            <a:pPr>
              <a:spcBef>
                <a:spcPct val="0"/>
              </a:spcBef>
              <a:buClrTx/>
              <a:buFontTx/>
              <a:buNone/>
              <a:defRPr/>
            </a:pPr>
            <a:r>
              <a:rPr lang="en-US" sz="2400" b="1" dirty="0">
                <a:solidFill>
                  <a:srgbClr val="CC0000"/>
                </a:solidFill>
                <a:effectLst>
                  <a:outerShdw blurRad="38100" dist="38100" dir="2700000" algn="tl">
                    <a:srgbClr val="C0C0C0"/>
                  </a:outerShdw>
                </a:effectLst>
                <a:latin typeface="Times New Roman" pitchFamily="18" charset="0"/>
              </a:rPr>
              <a:t>ĐÀO TẠO NHỮNG CON NGƯỜI TOÀN DIỆN CỦA XÃ HỘI VĂN MINH</a:t>
            </a:r>
          </a:p>
        </p:txBody>
      </p:sp>
      <p:sp>
        <p:nvSpPr>
          <p:cNvPr id="59403" name="Rectangle 11"/>
          <p:cNvSpPr>
            <a:spLocks noChangeArrowheads="1"/>
          </p:cNvSpPr>
          <p:nvPr/>
        </p:nvSpPr>
        <p:spPr bwMode="auto">
          <a:xfrm>
            <a:off x="2708166" y="514060"/>
            <a:ext cx="8453821" cy="369974"/>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wrap="square" lIns="92075" tIns="46038" rIns="92075" bIns="46038" anchor="ctr">
            <a:spAutoFit/>
          </a:bodyPr>
          <a:lstStyle/>
          <a:p>
            <a:pPr eaLnBrk="0" hangingPunct="0">
              <a:buFont typeface="Wingdings" pitchFamily="2" charset="2"/>
              <a:buNone/>
              <a:defRPr/>
            </a:pPr>
            <a:r>
              <a:rPr lang="en-US" i="1">
                <a:effectLst/>
              </a:rPr>
              <a:t>“Muốn xây dựng chủ nghĩa xã hội, trước hết cần có những con người xã hội chủ nghĩa”</a:t>
            </a:r>
            <a:r>
              <a:rPr lang="en-US">
                <a:effectLst>
                  <a:outerShdw blurRad="38100" dist="38100" dir="2700000" algn="tl">
                    <a:srgbClr val="C0C0C0"/>
                  </a:outerShdw>
                </a:effectLst>
              </a:rPr>
              <a:t> </a:t>
            </a:r>
          </a:p>
        </p:txBody>
      </p:sp>
      <p:pic>
        <p:nvPicPr>
          <p:cNvPr id="53249" name="Picture 1" descr="C:\Users\TitMit\Desktop\Bo GD_DT\106211151_103257398128617_7174186212328433927_o.jpg"/>
          <p:cNvPicPr>
            <a:picLocks noChangeAspect="1" noChangeArrowheads="1"/>
          </p:cNvPicPr>
          <p:nvPr/>
        </p:nvPicPr>
        <p:blipFill>
          <a:blip r:embed="rId4" cstate="print"/>
          <a:srcRect/>
          <a:stretch>
            <a:fillRect/>
          </a:stretch>
        </p:blipFill>
        <p:spPr bwMode="auto">
          <a:xfrm>
            <a:off x="7704083" y="3930870"/>
            <a:ext cx="3929553" cy="2619702"/>
          </a:xfrm>
          <a:prstGeom prst="rect">
            <a:avLst/>
          </a:prstGeom>
          <a:noFill/>
        </p:spPr>
      </p:pic>
      <p:pic>
        <p:nvPicPr>
          <p:cNvPr id="53250" name="Picture 2" descr="C:\Users\TitMit\Desktop\Bo GD_DT\105900849_3241266372600205_375597752204209977_o.jpg"/>
          <p:cNvPicPr>
            <a:picLocks noChangeAspect="1" noChangeArrowheads="1"/>
          </p:cNvPicPr>
          <p:nvPr/>
        </p:nvPicPr>
        <p:blipFill>
          <a:blip r:embed="rId5" cstate="print"/>
          <a:srcRect/>
          <a:stretch>
            <a:fillRect/>
          </a:stretch>
        </p:blipFill>
        <p:spPr bwMode="auto">
          <a:xfrm>
            <a:off x="826870" y="1227825"/>
            <a:ext cx="4172925" cy="234569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403"/>
                                        </p:tgtEl>
                                        <p:attrNameLst>
                                          <p:attrName>style.visibility</p:attrName>
                                        </p:attrNameLst>
                                      </p:cBhvr>
                                      <p:to>
                                        <p:strVal val="visible"/>
                                      </p:to>
                                    </p:set>
                                    <p:animEffect transition="in" filter="fade">
                                      <p:cBhvr>
                                        <p:cTn id="7" dur="1000"/>
                                        <p:tgtEl>
                                          <p:spTgt spid="59403"/>
                                        </p:tgtEl>
                                      </p:cBhvr>
                                    </p:animEffect>
                                    <p:anim calcmode="lin" valueType="num">
                                      <p:cBhvr>
                                        <p:cTn id="8" dur="1000" fill="hold"/>
                                        <p:tgtEl>
                                          <p:spTgt spid="59403"/>
                                        </p:tgtEl>
                                        <p:attrNameLst>
                                          <p:attrName>ppt_x</p:attrName>
                                        </p:attrNameLst>
                                      </p:cBhvr>
                                      <p:tavLst>
                                        <p:tav tm="0">
                                          <p:val>
                                            <p:strVal val="#ppt_x"/>
                                          </p:val>
                                        </p:tav>
                                        <p:tav tm="100000">
                                          <p:val>
                                            <p:strVal val="#ppt_x"/>
                                          </p:val>
                                        </p:tav>
                                      </p:tavLst>
                                    </p:anim>
                                    <p:anim calcmode="lin" valueType="num">
                                      <p:cBhvr>
                                        <p:cTn id="9" dur="1000" fill="hold"/>
                                        <p:tgtEl>
                                          <p:spTgt spid="59403"/>
                                        </p:tgtEl>
                                        <p:attrNameLst>
                                          <p:attrName>ppt_y</p:attrName>
                                        </p:attrNameLst>
                                      </p:cBhvr>
                                      <p:tavLst>
                                        <p:tav tm="0">
                                          <p:val>
                                            <p:strVal val="#ppt_y+.1"/>
                                          </p:val>
                                        </p:tav>
                                        <p:tav tm="100000">
                                          <p:val>
                                            <p:strVal val="#ppt_y"/>
                                          </p:val>
                                        </p:tav>
                                      </p:tavLst>
                                    </p:anim>
                                  </p:childTnLst>
                                </p:cTn>
                              </p:par>
                              <p:par>
                                <p:cTn id="10" presetID="7" presetClass="entr" presetSubtype="4" fill="hold" nodeType="withEffect">
                                  <p:stCondLst>
                                    <p:cond delay="0"/>
                                  </p:stCondLst>
                                  <p:childTnLst>
                                    <p:set>
                                      <p:cBhvr>
                                        <p:cTn id="11" dur="1" fill="hold">
                                          <p:stCondLst>
                                            <p:cond delay="0"/>
                                          </p:stCondLst>
                                        </p:cTn>
                                        <p:tgtEl>
                                          <p:spTgt spid="195591"/>
                                        </p:tgtEl>
                                        <p:attrNameLst>
                                          <p:attrName>style.visibility</p:attrName>
                                        </p:attrNameLst>
                                      </p:cBhvr>
                                      <p:to>
                                        <p:strVal val="visible"/>
                                      </p:to>
                                    </p:set>
                                    <p:anim calcmode="lin" valueType="num">
                                      <p:cBhvr additive="base">
                                        <p:cTn id="12" dur="5000" fill="hold"/>
                                        <p:tgtEl>
                                          <p:spTgt spid="195591"/>
                                        </p:tgtEl>
                                        <p:attrNameLst>
                                          <p:attrName>ppt_x</p:attrName>
                                        </p:attrNameLst>
                                      </p:cBhvr>
                                      <p:tavLst>
                                        <p:tav tm="0">
                                          <p:val>
                                            <p:strVal val="#ppt_x"/>
                                          </p:val>
                                        </p:tav>
                                        <p:tav tm="100000">
                                          <p:val>
                                            <p:strVal val="#ppt_x"/>
                                          </p:val>
                                        </p:tav>
                                      </p:tavLst>
                                    </p:anim>
                                    <p:anim calcmode="lin" valueType="num">
                                      <p:cBhvr additive="base">
                                        <p:cTn id="13" dur="5000" fill="hold"/>
                                        <p:tgtEl>
                                          <p:spTgt spid="195591"/>
                                        </p:tgtEl>
                                        <p:attrNameLst>
                                          <p:attrName>ppt_y</p:attrName>
                                        </p:attrNameLst>
                                      </p:cBhvr>
                                      <p:tavLst>
                                        <p:tav tm="0">
                                          <p:val>
                                            <p:strVal val="1+#ppt_h/2"/>
                                          </p:val>
                                        </p:tav>
                                        <p:tav tm="100000">
                                          <p:val>
                                            <p:strVal val="#ppt_y"/>
                                          </p:val>
                                        </p:tav>
                                      </p:tavLst>
                                    </p:anim>
                                  </p:childTnLst>
                                </p:cTn>
                              </p:par>
                              <p:par>
                                <p:cTn id="14" presetID="7" presetClass="entr" presetSubtype="4" fill="hold" grpId="0" nodeType="withEffect">
                                  <p:stCondLst>
                                    <p:cond delay="0"/>
                                  </p:stCondLst>
                                  <p:childTnLst>
                                    <p:set>
                                      <p:cBhvr>
                                        <p:cTn id="15" dur="1" fill="hold">
                                          <p:stCondLst>
                                            <p:cond delay="0"/>
                                          </p:stCondLst>
                                        </p:cTn>
                                        <p:tgtEl>
                                          <p:spTgt spid="195592"/>
                                        </p:tgtEl>
                                        <p:attrNameLst>
                                          <p:attrName>style.visibility</p:attrName>
                                        </p:attrNameLst>
                                      </p:cBhvr>
                                      <p:to>
                                        <p:strVal val="visible"/>
                                      </p:to>
                                    </p:set>
                                    <p:anim calcmode="lin" valueType="num">
                                      <p:cBhvr additive="base">
                                        <p:cTn id="16" dur="5000" fill="hold"/>
                                        <p:tgtEl>
                                          <p:spTgt spid="195592"/>
                                        </p:tgtEl>
                                        <p:attrNameLst>
                                          <p:attrName>ppt_x</p:attrName>
                                        </p:attrNameLst>
                                      </p:cBhvr>
                                      <p:tavLst>
                                        <p:tav tm="0">
                                          <p:val>
                                            <p:strVal val="#ppt_x"/>
                                          </p:val>
                                        </p:tav>
                                        <p:tav tm="100000">
                                          <p:val>
                                            <p:strVal val="#ppt_x"/>
                                          </p:val>
                                        </p:tav>
                                      </p:tavLst>
                                    </p:anim>
                                    <p:anim calcmode="lin" valueType="num">
                                      <p:cBhvr additive="base">
                                        <p:cTn id="17" dur="5000" fill="hold"/>
                                        <p:tgtEl>
                                          <p:spTgt spid="195592"/>
                                        </p:tgtEl>
                                        <p:attrNameLst>
                                          <p:attrName>ppt_y</p:attrName>
                                        </p:attrNameLst>
                                      </p:cBhvr>
                                      <p:tavLst>
                                        <p:tav tm="0">
                                          <p:val>
                                            <p:strVal val="1+#ppt_h/2"/>
                                          </p:val>
                                        </p:tav>
                                        <p:tav tm="100000">
                                          <p:val>
                                            <p:strVal val="#ppt_y"/>
                                          </p:val>
                                        </p:tav>
                                      </p:tavLst>
                                    </p:anim>
                                  </p:childTnLst>
                                </p:cTn>
                              </p:par>
                              <p:par>
                                <p:cTn id="18" presetID="7" presetClass="entr" presetSubtype="4" fill="hold" grpId="0" nodeType="withEffect">
                                  <p:stCondLst>
                                    <p:cond delay="0"/>
                                  </p:stCondLst>
                                  <p:childTnLst>
                                    <p:set>
                                      <p:cBhvr>
                                        <p:cTn id="19" dur="1" fill="hold">
                                          <p:stCondLst>
                                            <p:cond delay="0"/>
                                          </p:stCondLst>
                                        </p:cTn>
                                        <p:tgtEl>
                                          <p:spTgt spid="195586"/>
                                        </p:tgtEl>
                                        <p:attrNameLst>
                                          <p:attrName>style.visibility</p:attrName>
                                        </p:attrNameLst>
                                      </p:cBhvr>
                                      <p:to>
                                        <p:strVal val="visible"/>
                                      </p:to>
                                    </p:set>
                                    <p:anim calcmode="lin" valueType="num">
                                      <p:cBhvr additive="base">
                                        <p:cTn id="20" dur="5000" fill="hold"/>
                                        <p:tgtEl>
                                          <p:spTgt spid="195586"/>
                                        </p:tgtEl>
                                        <p:attrNameLst>
                                          <p:attrName>ppt_x</p:attrName>
                                        </p:attrNameLst>
                                      </p:cBhvr>
                                      <p:tavLst>
                                        <p:tav tm="0">
                                          <p:val>
                                            <p:strVal val="#ppt_x"/>
                                          </p:val>
                                        </p:tav>
                                        <p:tav tm="100000">
                                          <p:val>
                                            <p:strVal val="#ppt_x"/>
                                          </p:val>
                                        </p:tav>
                                      </p:tavLst>
                                    </p:anim>
                                    <p:anim calcmode="lin" valueType="num">
                                      <p:cBhvr additive="base">
                                        <p:cTn id="21" dur="5000" fill="hold"/>
                                        <p:tgtEl>
                                          <p:spTgt spid="195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2" grpId="0" animBg="1"/>
      <p:bldP spid="195586" grpId="0"/>
      <p:bldP spid="594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828800" y="496645"/>
            <a:ext cx="9855200" cy="644525"/>
          </a:xfrm>
        </p:spPr>
        <p:txBody>
          <a:bodyPr/>
          <a:lstStyle/>
          <a:p>
            <a:pPr algn="ctr" eaLnBrk="1" hangingPunct="1">
              <a:defRPr/>
            </a:pPr>
            <a:r>
              <a:rPr lang="en-US" sz="2800" dirty="0" smtClean="0">
                <a:latin typeface="Arial" charset="0"/>
              </a:rPr>
              <a:t> “</a:t>
            </a:r>
            <a:r>
              <a:rPr lang="en-US" sz="2800" dirty="0" err="1" smtClean="0">
                <a:latin typeface="Arial" charset="0"/>
              </a:rPr>
              <a:t>Trồng</a:t>
            </a:r>
            <a:r>
              <a:rPr lang="en-US" sz="2800" dirty="0" smtClean="0">
                <a:latin typeface="Arial" charset="0"/>
              </a:rPr>
              <a:t> </a:t>
            </a:r>
            <a:r>
              <a:rPr lang="en-US" sz="2800" dirty="0" err="1" smtClean="0">
                <a:latin typeface="Arial" charset="0"/>
              </a:rPr>
              <a:t>người</a:t>
            </a:r>
            <a:r>
              <a:rPr lang="en-US" sz="2800" dirty="0" smtClean="0">
                <a:latin typeface="Arial" charset="0"/>
              </a:rPr>
              <a:t>”- </a:t>
            </a:r>
            <a:r>
              <a:rPr lang="en-US" sz="2800" dirty="0" err="1" smtClean="0">
                <a:latin typeface="Arial" charset="0"/>
              </a:rPr>
              <a:t>chiến</a:t>
            </a:r>
            <a:r>
              <a:rPr lang="en-US" sz="2800" dirty="0" smtClean="0">
                <a:latin typeface="Arial" charset="0"/>
              </a:rPr>
              <a:t> </a:t>
            </a:r>
            <a:r>
              <a:rPr lang="en-US" sz="2800" dirty="0" err="1" smtClean="0">
                <a:latin typeface="Arial" charset="0"/>
              </a:rPr>
              <a:t>lược</a:t>
            </a:r>
            <a:r>
              <a:rPr lang="en-US" sz="2800" dirty="0" smtClean="0">
                <a:latin typeface="Arial" charset="0"/>
              </a:rPr>
              <a:t> </a:t>
            </a:r>
            <a:r>
              <a:rPr lang="en-US" sz="2800" dirty="0" err="1" smtClean="0">
                <a:latin typeface="Arial" charset="0"/>
              </a:rPr>
              <a:t>hàng</a:t>
            </a:r>
            <a:r>
              <a:rPr lang="en-US" sz="2800" dirty="0" smtClean="0">
                <a:latin typeface="Arial" charset="0"/>
              </a:rPr>
              <a:t> </a:t>
            </a:r>
            <a:r>
              <a:rPr lang="en-US" sz="2800" dirty="0" err="1" smtClean="0">
                <a:latin typeface="Arial" charset="0"/>
              </a:rPr>
              <a:t>đầu</a:t>
            </a:r>
            <a:r>
              <a:rPr lang="en-US" sz="2800" dirty="0" smtClean="0">
                <a:latin typeface="Arial" charset="0"/>
              </a:rPr>
              <a:t> </a:t>
            </a:r>
            <a:r>
              <a:rPr lang="en-US" sz="2800" dirty="0" err="1" smtClean="0">
                <a:latin typeface="Arial" charset="0"/>
              </a:rPr>
              <a:t>của</a:t>
            </a:r>
            <a:r>
              <a:rPr lang="en-US" sz="2800" dirty="0" smtClean="0">
                <a:latin typeface="Arial" charset="0"/>
              </a:rPr>
              <a:t> </a:t>
            </a:r>
            <a:r>
              <a:rPr lang="en-US" sz="2800" dirty="0" err="1" smtClean="0">
                <a:latin typeface="Arial" charset="0"/>
              </a:rPr>
              <a:t>cách</a:t>
            </a:r>
            <a:r>
              <a:rPr lang="en-US" sz="2800" dirty="0" smtClean="0">
                <a:latin typeface="Arial" charset="0"/>
              </a:rPr>
              <a:t> </a:t>
            </a:r>
            <a:r>
              <a:rPr lang="en-US" sz="2800" dirty="0" err="1" smtClean="0">
                <a:latin typeface="Arial" charset="0"/>
              </a:rPr>
              <a:t>mạng</a:t>
            </a:r>
            <a:endParaRPr lang="en-US" sz="2800" dirty="0" smtClean="0">
              <a:latin typeface="Arial" charset="0"/>
            </a:endParaRPr>
          </a:p>
        </p:txBody>
      </p:sp>
      <p:pic>
        <p:nvPicPr>
          <p:cNvPr id="49155" name="Picture 4" descr="Bác hồ với đại biểu học sinh"/>
          <p:cNvPicPr>
            <a:picLocks noChangeAspect="1" noChangeArrowheads="1"/>
          </p:cNvPicPr>
          <p:nvPr/>
        </p:nvPicPr>
        <p:blipFill>
          <a:blip r:embed="rId2" cstate="print"/>
          <a:srcRect/>
          <a:stretch>
            <a:fillRect/>
          </a:stretch>
        </p:blipFill>
        <p:spPr bwMode="auto">
          <a:xfrm>
            <a:off x="942428" y="1143000"/>
            <a:ext cx="10363200" cy="4687888"/>
          </a:xfrm>
          <a:prstGeom prst="rect">
            <a:avLst/>
          </a:prstGeom>
          <a:noFill/>
          <a:ln w="9525">
            <a:noFill/>
            <a:miter lim="800000"/>
            <a:headEnd/>
            <a:tailEnd/>
          </a:ln>
        </p:spPr>
      </p:pic>
      <p:sp>
        <p:nvSpPr>
          <p:cNvPr id="45061" name="Rectangle 5"/>
          <p:cNvSpPr>
            <a:spLocks noChangeArrowheads="1"/>
          </p:cNvSpPr>
          <p:nvPr/>
        </p:nvSpPr>
        <p:spPr bwMode="auto">
          <a:xfrm>
            <a:off x="1860331" y="5842274"/>
            <a:ext cx="9392168" cy="793750"/>
          </a:xfrm>
          <a:prstGeom prst="rect">
            <a:avLst/>
          </a:prstGeom>
          <a:noFill/>
          <a:ln w="9525" algn="ctr">
            <a:noFill/>
            <a:miter lim="800000"/>
            <a:headEnd/>
            <a:tailEnd/>
          </a:ln>
          <a:effectLst>
            <a:prstShdw prst="shdw17" dist="17961" dir="2700000">
              <a:schemeClr val="accent1">
                <a:gamma/>
                <a:shade val="60000"/>
                <a:invGamma/>
                <a:alpha val="50000"/>
              </a:schemeClr>
            </a:prstShdw>
          </a:effectLst>
        </p:spPr>
        <p:txBody>
          <a:bodyPr wrap="square" lIns="92075" tIns="46038" rIns="92075" bIns="46038" anchor="ctr">
            <a:spAutoFit/>
          </a:bodyPr>
          <a:lstStyle/>
          <a:p>
            <a:pPr eaLnBrk="0" hangingPunct="0">
              <a:buFont typeface="Wingdings" pitchFamily="2" charset="2"/>
              <a:buNone/>
              <a:defRPr/>
            </a:pPr>
            <a:r>
              <a:rPr lang="en-US" sz="2300" b="1" i="1" dirty="0" err="1">
                <a:effectLst/>
              </a:rPr>
              <a:t>Chiến</a:t>
            </a:r>
            <a:r>
              <a:rPr lang="en-US" sz="2300" b="1" i="1" dirty="0">
                <a:effectLst/>
              </a:rPr>
              <a:t> </a:t>
            </a:r>
            <a:r>
              <a:rPr lang="en-US" sz="2300" b="1" i="1" dirty="0" err="1">
                <a:effectLst/>
              </a:rPr>
              <a:t>lược</a:t>
            </a:r>
            <a:r>
              <a:rPr lang="en-US" sz="2300" b="1" i="1" dirty="0">
                <a:effectLst/>
              </a:rPr>
              <a:t> “</a:t>
            </a:r>
            <a:r>
              <a:rPr lang="en-US" sz="2300" b="1" i="1" dirty="0" err="1">
                <a:effectLst/>
              </a:rPr>
              <a:t>trồng</a:t>
            </a:r>
            <a:r>
              <a:rPr lang="en-US" sz="2300" b="1" i="1" dirty="0">
                <a:effectLst/>
              </a:rPr>
              <a:t> </a:t>
            </a:r>
            <a:r>
              <a:rPr lang="en-US" sz="2300" b="1" i="1" dirty="0" err="1">
                <a:effectLst/>
              </a:rPr>
              <a:t>người</a:t>
            </a:r>
            <a:r>
              <a:rPr lang="en-US" sz="2300" b="1" i="1" dirty="0">
                <a:effectLst/>
              </a:rPr>
              <a:t>” là </a:t>
            </a:r>
            <a:r>
              <a:rPr lang="en-US" sz="2300" b="1" i="1" dirty="0" err="1">
                <a:effectLst/>
              </a:rPr>
              <a:t>một</a:t>
            </a:r>
            <a:r>
              <a:rPr lang="en-US" sz="2300" b="1" i="1" dirty="0">
                <a:effectLst/>
              </a:rPr>
              <a:t> </a:t>
            </a:r>
            <a:r>
              <a:rPr lang="en-US" sz="2300" b="1" i="1" dirty="0" err="1">
                <a:effectLst/>
              </a:rPr>
              <a:t>trọng</a:t>
            </a:r>
            <a:r>
              <a:rPr lang="en-US" sz="2300" b="1" i="1" dirty="0">
                <a:effectLst/>
              </a:rPr>
              <a:t> </a:t>
            </a:r>
            <a:r>
              <a:rPr lang="en-US" sz="2300" b="1" i="1" dirty="0" err="1">
                <a:effectLst/>
              </a:rPr>
              <a:t>tâm</a:t>
            </a:r>
            <a:r>
              <a:rPr lang="en-US" sz="2300" b="1" i="1" dirty="0">
                <a:effectLst/>
              </a:rPr>
              <a:t>, </a:t>
            </a:r>
            <a:r>
              <a:rPr lang="en-US" sz="2300" b="1" i="1" dirty="0" err="1">
                <a:effectLst/>
              </a:rPr>
              <a:t>một</a:t>
            </a:r>
            <a:r>
              <a:rPr lang="en-US" sz="2300" b="1" i="1" dirty="0">
                <a:effectLst/>
              </a:rPr>
              <a:t> </a:t>
            </a:r>
            <a:r>
              <a:rPr lang="en-US" sz="2300" b="1" i="1" dirty="0" err="1">
                <a:effectLst/>
              </a:rPr>
              <a:t>bô</a:t>
            </a:r>
            <a:r>
              <a:rPr lang="en-US" sz="2300" b="1" i="1" dirty="0">
                <a:effectLst/>
              </a:rPr>
              <a:t>̣ </a:t>
            </a:r>
            <a:r>
              <a:rPr lang="en-US" sz="2300" b="1" i="1" dirty="0" err="1">
                <a:effectLst/>
              </a:rPr>
              <a:t>phận</a:t>
            </a:r>
            <a:r>
              <a:rPr lang="en-US" sz="2300" b="1" i="1" dirty="0">
                <a:effectLst/>
              </a:rPr>
              <a:t> </a:t>
            </a:r>
            <a:r>
              <a:rPr lang="en-US" sz="2300" b="1" i="1" dirty="0" err="1">
                <a:effectLst/>
              </a:rPr>
              <a:t>hợp</a:t>
            </a:r>
            <a:r>
              <a:rPr lang="en-US" sz="2300" b="1" i="1" dirty="0">
                <a:effectLst/>
              </a:rPr>
              <a:t> </a:t>
            </a:r>
            <a:r>
              <a:rPr lang="en-US" sz="2300" b="1" i="1" dirty="0" err="1">
                <a:effectLst/>
              </a:rPr>
              <a:t>thành</a:t>
            </a:r>
            <a:r>
              <a:rPr lang="en-US" sz="2300" b="1" i="1" dirty="0">
                <a:effectLst/>
              </a:rPr>
              <a:t> </a:t>
            </a:r>
            <a:r>
              <a:rPr lang="en-US" sz="2300" b="1" i="1" dirty="0" err="1">
                <a:effectLst/>
              </a:rPr>
              <a:t>của</a:t>
            </a:r>
            <a:r>
              <a:rPr lang="en-US" sz="2300" b="1" i="1" dirty="0">
                <a:effectLst/>
              </a:rPr>
              <a:t> </a:t>
            </a:r>
            <a:r>
              <a:rPr lang="en-US" sz="2300" b="1" i="1" dirty="0" err="1">
                <a:effectLst/>
              </a:rPr>
              <a:t>chiến</a:t>
            </a:r>
            <a:r>
              <a:rPr lang="en-US" sz="2300" b="1" i="1" dirty="0">
                <a:effectLst/>
              </a:rPr>
              <a:t> </a:t>
            </a:r>
            <a:r>
              <a:rPr lang="en-US" sz="2300" b="1" i="1" dirty="0" err="1">
                <a:effectLst/>
              </a:rPr>
              <a:t>lược</a:t>
            </a:r>
            <a:r>
              <a:rPr lang="en-US" sz="2300" b="1" i="1" dirty="0">
                <a:effectLst/>
              </a:rPr>
              <a:t> </a:t>
            </a:r>
            <a:r>
              <a:rPr lang="en-US" sz="2300" b="1" i="1" dirty="0" err="1">
                <a:effectLst/>
              </a:rPr>
              <a:t>phát</a:t>
            </a:r>
            <a:r>
              <a:rPr lang="en-US" sz="2300" b="1" i="1" dirty="0">
                <a:effectLst/>
              </a:rPr>
              <a:t> </a:t>
            </a:r>
            <a:r>
              <a:rPr lang="en-US" sz="2300" b="1" i="1" dirty="0" err="1">
                <a:effectLst/>
              </a:rPr>
              <a:t>triển</a:t>
            </a:r>
            <a:r>
              <a:rPr lang="en-US" sz="2300" b="1" i="1" dirty="0">
                <a:effectLst/>
              </a:rPr>
              <a:t> </a:t>
            </a:r>
            <a:r>
              <a:rPr lang="en-US" sz="2300" b="1" i="1" dirty="0" err="1">
                <a:effectLst/>
              </a:rPr>
              <a:t>kinh</a:t>
            </a:r>
            <a:r>
              <a:rPr lang="en-US" sz="2300" b="1" i="1" dirty="0">
                <a:effectLst/>
              </a:rPr>
              <a:t> </a:t>
            </a:r>
            <a:r>
              <a:rPr lang="en-US" sz="2300" b="1" i="1" dirty="0" err="1" smtClean="0">
                <a:effectLst/>
              </a:rPr>
              <a:t>tê</a:t>
            </a:r>
            <a:r>
              <a:rPr lang="en-US" sz="2300" b="1" i="1" dirty="0" smtClean="0">
                <a:effectLst/>
              </a:rPr>
              <a:t>́ - </a:t>
            </a:r>
            <a:r>
              <a:rPr lang="en-US" sz="2300" b="1" i="1" dirty="0" err="1" smtClean="0">
                <a:effectLst/>
              </a:rPr>
              <a:t>xa</a:t>
            </a:r>
            <a:r>
              <a:rPr lang="en-US" sz="2300" b="1" i="1" dirty="0" smtClean="0">
                <a:effectLst/>
              </a:rPr>
              <a:t>̃ </a:t>
            </a:r>
            <a:r>
              <a:rPr lang="en-US" sz="2300" b="1" i="1" dirty="0" err="1">
                <a:effectLst/>
              </a:rPr>
              <a:t>hội</a:t>
            </a:r>
            <a:r>
              <a:rPr lang="en-US" sz="2300" b="1" i="1" dirty="0">
                <a:effectLst/>
              </a:rPr>
              <a:t>.</a:t>
            </a:r>
            <a:r>
              <a:rPr lang="en-US" sz="2300" b="1" dirty="0">
                <a:effectLst>
                  <a:outerShdw blurRad="38100" dist="38100" dir="2700000" algn="tl">
                    <a:srgbClr val="C0C0C0"/>
                  </a:outerShdw>
                </a:effectLst>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fade">
                                      <p:cBhvr>
                                        <p:cTn id="7" dur="1000"/>
                                        <p:tgtEl>
                                          <p:spTgt spid="45061"/>
                                        </p:tgtEl>
                                      </p:cBhvr>
                                    </p:animEffect>
                                    <p:anim calcmode="lin" valueType="num">
                                      <p:cBhvr>
                                        <p:cTn id="8" dur="1000" fill="hold"/>
                                        <p:tgtEl>
                                          <p:spTgt spid="45061"/>
                                        </p:tgtEl>
                                        <p:attrNameLst>
                                          <p:attrName>ppt_x</p:attrName>
                                        </p:attrNameLst>
                                      </p:cBhvr>
                                      <p:tavLst>
                                        <p:tav tm="0">
                                          <p:val>
                                            <p:strVal val="#ppt_x"/>
                                          </p:val>
                                        </p:tav>
                                        <p:tav tm="100000">
                                          <p:val>
                                            <p:strVal val="#ppt_x"/>
                                          </p:val>
                                        </p:tav>
                                      </p:tavLst>
                                    </p:anim>
                                    <p:anim calcmode="lin" valueType="num">
                                      <p:cBhvr>
                                        <p:cTn id="9" dur="1000" fill="hold"/>
                                        <p:tgtEl>
                                          <p:spTgt spid="450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2322787" y="443725"/>
            <a:ext cx="848184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400" b="1" i="0" u="none" strike="noStrike" cap="none" normalizeH="0" baseline="0" dirty="0" smtClean="0">
                <a:ln>
                  <a:noFill/>
                </a:ln>
                <a:solidFill>
                  <a:srgbClr val="FF0000"/>
                </a:solidFill>
                <a:effectLst/>
                <a:latin typeface="+mj-lt"/>
                <a:ea typeface="Times New Roman" pitchFamily="18" charset="0"/>
                <a:cs typeface="Arial" pitchFamily="34" charset="0"/>
              </a:rPr>
              <a:t>6.4. Xây dựng văn hóa, đạo đức, con người Việt Nam</a:t>
            </a:r>
            <a:r>
              <a:rPr kumimoji="0" lang="en-US" sz="2400" b="1" i="0" u="none" strike="noStrike" cap="none" normalizeH="0" baseline="0" dirty="0" smtClean="0">
                <a:ln>
                  <a:noFill/>
                </a:ln>
                <a:solidFill>
                  <a:srgbClr val="FF0000"/>
                </a:solidFill>
                <a:effectLst/>
                <a:latin typeface="+mj-lt"/>
                <a:ea typeface="Times New Roman" pitchFamily="18" charset="0"/>
                <a:cs typeface="Arial" pitchFamily="34" charset="0"/>
              </a:rPr>
              <a:t> </a:t>
            </a:r>
            <a:r>
              <a:rPr kumimoji="0" lang="en-US" sz="2400" b="1" i="0" u="none" strike="noStrike" cap="none" normalizeH="0" baseline="0" dirty="0" err="1" smtClean="0">
                <a:ln>
                  <a:noFill/>
                </a:ln>
                <a:solidFill>
                  <a:srgbClr val="FF0000"/>
                </a:solidFill>
                <a:effectLst/>
                <a:latin typeface="+mj-lt"/>
                <a:ea typeface="Times New Roman" pitchFamily="18" charset="0"/>
                <a:cs typeface="Arial" pitchFamily="34" charset="0"/>
              </a:rPr>
              <a:t>hiện</a:t>
            </a:r>
            <a:r>
              <a:rPr kumimoji="0" lang="en-US" sz="2400" b="1" i="0" u="none" strike="noStrike" cap="none" normalizeH="0" baseline="0" dirty="0" smtClean="0">
                <a:ln>
                  <a:noFill/>
                </a:ln>
                <a:solidFill>
                  <a:srgbClr val="FF0000"/>
                </a:solidFill>
                <a:effectLst/>
                <a:latin typeface="+mj-lt"/>
                <a:ea typeface="Times New Roman" pitchFamily="18" charset="0"/>
                <a:cs typeface="Arial" pitchFamily="34" charset="0"/>
              </a:rPr>
              <a:t> nay</a:t>
            </a:r>
            <a:r>
              <a:rPr kumimoji="0" lang="vi-VN" sz="2400" b="1" i="0" u="none" strike="noStrike" cap="none" normalizeH="0" baseline="0" dirty="0" smtClean="0">
                <a:ln>
                  <a:noFill/>
                </a:ln>
                <a:solidFill>
                  <a:srgbClr val="FF0000"/>
                </a:solidFill>
                <a:effectLst/>
                <a:latin typeface="+mj-lt"/>
                <a:ea typeface="Times New Roman" pitchFamily="18" charset="0"/>
                <a:cs typeface="Arial" pitchFamily="34" charset="0"/>
              </a:rPr>
              <a:t> theo Tư tưởng Hồ Chí Minh</a:t>
            </a:r>
            <a:endParaRPr kumimoji="0" lang="en-US" sz="2400" b="0" i="0" u="none" strike="noStrike" cap="none" normalizeH="0" baseline="0" dirty="0" smtClean="0">
              <a:ln>
                <a:noFill/>
              </a:ln>
              <a:solidFill>
                <a:srgbClr val="FF0000"/>
              </a:solidFill>
              <a:effectLst/>
              <a:latin typeface="+mj-lt"/>
              <a:cs typeface="Arial" pitchFamily="34" charset="0"/>
            </a:endParaRPr>
          </a:p>
        </p:txBody>
      </p:sp>
      <p:sp>
        <p:nvSpPr>
          <p:cNvPr id="5" name="Rectangle 4"/>
          <p:cNvSpPr/>
          <p:nvPr/>
        </p:nvSpPr>
        <p:spPr>
          <a:xfrm>
            <a:off x="472965" y="1434690"/>
            <a:ext cx="6096000" cy="369332"/>
          </a:xfrm>
          <a:prstGeom prst="rect">
            <a:avLst/>
          </a:prstGeom>
        </p:spPr>
        <p:txBody>
          <a:bodyPr>
            <a:spAutoFit/>
          </a:bodyPr>
          <a:lstStyle/>
          <a:p>
            <a:pPr lvl="0" algn="just" eaLnBrk="0" fontAlgn="base" hangingPunct="0">
              <a:spcBef>
                <a:spcPct val="0"/>
              </a:spcBef>
              <a:spcAft>
                <a:spcPct val="0"/>
              </a:spcAft>
            </a:pPr>
            <a:r>
              <a:rPr lang="vi-VN" b="1" dirty="0" smtClean="0">
                <a:solidFill>
                  <a:schemeClr val="accent1"/>
                </a:solidFill>
                <a:ea typeface="Times New Roman" pitchFamily="18" charset="0"/>
                <a:cs typeface="Arial" pitchFamily="34" charset="0"/>
              </a:rPr>
              <a:t>6.4.</a:t>
            </a:r>
            <a:r>
              <a:rPr lang="vi-VN" b="1" dirty="0" smtClean="0">
                <a:solidFill>
                  <a:schemeClr val="accent1"/>
                </a:solidFill>
                <a:ea typeface="Calibri" pitchFamily="34" charset="0"/>
                <a:cs typeface="Arial" pitchFamily="34" charset="0"/>
              </a:rPr>
              <a:t>1. </a:t>
            </a:r>
            <a:r>
              <a:rPr lang="vi-VN" b="1" dirty="0" smtClean="0">
                <a:solidFill>
                  <a:schemeClr val="accent1"/>
                </a:solidFill>
                <a:ea typeface="Times New Roman" pitchFamily="18" charset="0"/>
                <a:cs typeface="Arial" pitchFamily="34" charset="0"/>
              </a:rPr>
              <a:t>Xây dựng và phát triển văn hóa, con người</a:t>
            </a:r>
            <a:endParaRPr lang="en-US" b="1" dirty="0" smtClean="0">
              <a:solidFill>
                <a:schemeClr val="accent1"/>
              </a:solidFill>
              <a:cs typeface="Arial" pitchFamily="34" charset="0"/>
            </a:endParaRPr>
          </a:p>
        </p:txBody>
      </p:sp>
      <p:grpSp>
        <p:nvGrpSpPr>
          <p:cNvPr id="6" name="Group 5"/>
          <p:cNvGrpSpPr/>
          <p:nvPr/>
        </p:nvGrpSpPr>
        <p:grpSpPr>
          <a:xfrm>
            <a:off x="1931607" y="1584559"/>
            <a:ext cx="8315979" cy="4589463"/>
            <a:chOff x="2089264" y="1248228"/>
            <a:chExt cx="6688250" cy="4589463"/>
          </a:xfrm>
        </p:grpSpPr>
        <p:sp>
          <p:nvSpPr>
            <p:cNvPr id="7" name="Freeform 6"/>
            <p:cNvSpPr>
              <a:spLocks/>
            </p:cNvSpPr>
            <p:nvPr/>
          </p:nvSpPr>
          <p:spPr bwMode="gray">
            <a:xfrm>
              <a:off x="5892045" y="1248228"/>
              <a:ext cx="1341133" cy="1056651"/>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a:noFill/>
            </a:ln>
            <a:extLst>
              <a:ext uri="{91240B29-F687-4F45-9708-019B960494DF}">
                <a14:hiddenLine xmlns:a14="http://schemas.microsoft.com/office/drawing/2010/main" xmlns="" w="12700">
                  <a:solidFill>
                    <a:srgbClr val="000000"/>
                  </a:solidFill>
                  <a:prstDash val="solid"/>
                  <a:round/>
                  <a:headEnd/>
                  <a:tailEnd/>
                </a14:hiddenLine>
              </a:ext>
            </a:extLst>
          </p:spPr>
          <p:txBody>
            <a:bodyPr/>
            <a:lstStyle/>
            <a:p>
              <a:endParaRPr lang="en-US"/>
            </a:p>
          </p:txBody>
        </p:sp>
        <p:sp>
          <p:nvSpPr>
            <p:cNvPr id="8" name="Freeform 7"/>
            <p:cNvSpPr>
              <a:spLocks/>
            </p:cNvSpPr>
            <p:nvPr/>
          </p:nvSpPr>
          <p:spPr bwMode="gray">
            <a:xfrm>
              <a:off x="3531998" y="1706884"/>
              <a:ext cx="1341133" cy="1058102"/>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xmlns="" w="12700">
                  <a:solidFill>
                    <a:srgbClr val="000000"/>
                  </a:solidFill>
                  <a:prstDash val="solid"/>
                  <a:round/>
                  <a:headEnd/>
                  <a:tailEnd/>
                </a14:hiddenLine>
              </a:ext>
            </a:extLst>
          </p:spPr>
          <p:txBody>
            <a:bodyPr/>
            <a:lstStyle/>
            <a:p>
              <a:endParaRPr lang="en-US"/>
            </a:p>
          </p:txBody>
        </p:sp>
        <p:grpSp>
          <p:nvGrpSpPr>
            <p:cNvPr id="9" name="Nhóm 34"/>
            <p:cNvGrpSpPr/>
            <p:nvPr/>
          </p:nvGrpSpPr>
          <p:grpSpPr>
            <a:xfrm>
              <a:off x="2089264" y="2798369"/>
              <a:ext cx="2098787" cy="3039322"/>
              <a:chOff x="2118292" y="2769341"/>
              <a:chExt cx="2098787" cy="3039322"/>
            </a:xfrm>
            <a:effectLst>
              <a:outerShdw blurRad="76200" dir="18900000" sy="23000" kx="-1200000" algn="bl" rotWithShape="0">
                <a:prstClr val="black">
                  <a:alpha val="20000"/>
                </a:prstClr>
              </a:outerShdw>
            </a:effectLst>
          </p:grpSpPr>
          <p:sp>
            <p:nvSpPr>
              <p:cNvPr id="28" name="AutoShape 16"/>
              <p:cNvSpPr>
                <a:spLocks noChangeArrowheads="1"/>
              </p:cNvSpPr>
              <p:nvPr/>
            </p:nvSpPr>
            <p:spPr bwMode="auto">
              <a:xfrm>
                <a:off x="2118292" y="2923194"/>
                <a:ext cx="2098787" cy="2885469"/>
              </a:xfrm>
              <a:prstGeom prst="roundRect">
                <a:avLst>
                  <a:gd name="adj" fmla="val 4690"/>
                </a:avLst>
              </a:prstGeom>
              <a:noFill/>
              <a:ln w="57150">
                <a:solidFill>
                  <a:schemeClr val="folHlink"/>
                </a:solidFill>
                <a:round/>
                <a:headEnd/>
                <a:tailEnd/>
              </a:ln>
              <a:effectLst/>
              <a:extLst>
                <a:ext uri="{909E8E84-426E-40DD-AFC4-6F175D3DCCD1}">
                  <a14:hiddenFill xmlns:a14="http://schemas.microsoft.com/office/drawing/2010/main" xmlns="">
                    <a:solidFill>
                      <a:srgbClr val="D2D8A8"/>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9" name="AutoShape 17"/>
              <p:cNvSpPr>
                <a:spLocks noChangeArrowheads="1"/>
              </p:cNvSpPr>
              <p:nvPr/>
            </p:nvSpPr>
            <p:spPr bwMode="gray">
              <a:xfrm>
                <a:off x="2315688" y="2792564"/>
                <a:ext cx="1703994" cy="26271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 name="AutoShape 18"/>
              <p:cNvSpPr>
                <a:spLocks noChangeArrowheads="1"/>
              </p:cNvSpPr>
              <p:nvPr/>
            </p:nvSpPr>
            <p:spPr bwMode="auto">
              <a:xfrm flipH="1">
                <a:off x="3855670" y="2857879"/>
                <a:ext cx="65315" cy="132081"/>
              </a:xfrm>
              <a:prstGeom prst="octagon">
                <a:avLst>
                  <a:gd name="adj" fmla="val 29287"/>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 name="AutoShape 19"/>
              <p:cNvSpPr>
                <a:spLocks noChangeArrowheads="1"/>
              </p:cNvSpPr>
              <p:nvPr/>
            </p:nvSpPr>
            <p:spPr bwMode="auto">
              <a:xfrm flipH="1">
                <a:off x="2408581" y="2857879"/>
                <a:ext cx="66766" cy="132081"/>
              </a:xfrm>
              <a:prstGeom prst="octagon">
                <a:avLst>
                  <a:gd name="adj" fmla="val 29287"/>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 name="Text Box 20"/>
              <p:cNvSpPr txBox="1">
                <a:spLocks noChangeArrowheads="1"/>
              </p:cNvSpPr>
              <p:nvPr/>
            </p:nvSpPr>
            <p:spPr bwMode="gray">
              <a:xfrm>
                <a:off x="2406862" y="2769341"/>
                <a:ext cx="1507144"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400" dirty="0" smtClean="0">
                    <a:solidFill>
                      <a:schemeClr val="bg1"/>
                    </a:solidFill>
                  </a:rPr>
                  <a:t>HN TW 5 </a:t>
                </a:r>
                <a:r>
                  <a:rPr lang="en-US" sz="1400" dirty="0" err="1" smtClean="0">
                    <a:solidFill>
                      <a:schemeClr val="bg1"/>
                    </a:solidFill>
                  </a:rPr>
                  <a:t>khóa</a:t>
                </a:r>
                <a:r>
                  <a:rPr lang="en-US" sz="1400" dirty="0" smtClean="0">
                    <a:solidFill>
                      <a:schemeClr val="bg1"/>
                    </a:solidFill>
                  </a:rPr>
                  <a:t> VIII</a:t>
                </a:r>
                <a:endParaRPr lang="en-US" sz="1400" dirty="0">
                  <a:solidFill>
                    <a:schemeClr val="bg1"/>
                  </a:solidFill>
                </a:endParaRPr>
              </a:p>
            </p:txBody>
          </p:sp>
          <p:sp>
            <p:nvSpPr>
              <p:cNvPr id="33" name="Text Box 21"/>
              <p:cNvSpPr txBox="1">
                <a:spLocks noChangeArrowheads="1"/>
              </p:cNvSpPr>
              <p:nvPr/>
            </p:nvSpPr>
            <p:spPr bwMode="auto">
              <a:xfrm>
                <a:off x="2241859" y="3262211"/>
                <a:ext cx="1906325"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eaLnBrk="0" hangingPunct="0">
                  <a:buFontTx/>
                  <a:buChar char="-"/>
                </a:pPr>
                <a:r>
                  <a:rPr lang="en-US" b="1" i="1" dirty="0" err="1" smtClean="0">
                    <a:solidFill>
                      <a:srgbClr val="5D8223"/>
                    </a:solidFill>
                  </a:rPr>
                  <a:t>Xây</a:t>
                </a:r>
                <a:r>
                  <a:rPr lang="en-US" b="1" i="1" dirty="0" smtClean="0">
                    <a:solidFill>
                      <a:srgbClr val="5D8223"/>
                    </a:solidFill>
                  </a:rPr>
                  <a:t> </a:t>
                </a:r>
                <a:r>
                  <a:rPr lang="en-US" b="1" i="1" dirty="0" err="1" smtClean="0">
                    <a:solidFill>
                      <a:srgbClr val="5D8223"/>
                    </a:solidFill>
                  </a:rPr>
                  <a:t>dựng</a:t>
                </a:r>
                <a:r>
                  <a:rPr lang="en-US" b="1" i="1" dirty="0" smtClean="0">
                    <a:solidFill>
                      <a:srgbClr val="5D8223"/>
                    </a:solidFill>
                  </a:rPr>
                  <a:t> </a:t>
                </a:r>
                <a:r>
                  <a:rPr lang="en-US" b="1" i="1" dirty="0" err="1" smtClean="0">
                    <a:solidFill>
                      <a:srgbClr val="5D8223"/>
                    </a:solidFill>
                  </a:rPr>
                  <a:t>nền</a:t>
                </a:r>
                <a:r>
                  <a:rPr lang="en-US" b="1" i="1" dirty="0" smtClean="0">
                    <a:solidFill>
                      <a:srgbClr val="5D8223"/>
                    </a:solidFill>
                  </a:rPr>
                  <a:t> </a:t>
                </a:r>
                <a:r>
                  <a:rPr lang="en-US" b="1" i="1" dirty="0" err="1" smtClean="0">
                    <a:solidFill>
                      <a:srgbClr val="5D8223"/>
                    </a:solidFill>
                  </a:rPr>
                  <a:t>văn</a:t>
                </a:r>
                <a:r>
                  <a:rPr lang="en-US" b="1" i="1" dirty="0" smtClean="0">
                    <a:solidFill>
                      <a:srgbClr val="5D8223"/>
                    </a:solidFill>
                  </a:rPr>
                  <a:t> </a:t>
                </a:r>
                <a:r>
                  <a:rPr lang="en-US" b="1" i="1" dirty="0" err="1" smtClean="0">
                    <a:solidFill>
                      <a:srgbClr val="5D8223"/>
                    </a:solidFill>
                  </a:rPr>
                  <a:t>hóa</a:t>
                </a:r>
                <a:r>
                  <a:rPr lang="en-US" b="1" i="1" dirty="0" smtClean="0">
                    <a:solidFill>
                      <a:srgbClr val="5D8223"/>
                    </a:solidFill>
                  </a:rPr>
                  <a:t> VN </a:t>
                </a:r>
                <a:r>
                  <a:rPr lang="en-US" b="1" i="1" dirty="0" err="1" smtClean="0">
                    <a:solidFill>
                      <a:srgbClr val="5D8223"/>
                    </a:solidFill>
                  </a:rPr>
                  <a:t>tiên</a:t>
                </a:r>
                <a:r>
                  <a:rPr lang="en-US" b="1" i="1" dirty="0" smtClean="0">
                    <a:solidFill>
                      <a:srgbClr val="5D8223"/>
                    </a:solidFill>
                  </a:rPr>
                  <a:t> </a:t>
                </a:r>
                <a:r>
                  <a:rPr lang="en-US" b="1" i="1" dirty="0" err="1" smtClean="0">
                    <a:solidFill>
                      <a:srgbClr val="5D8223"/>
                    </a:solidFill>
                  </a:rPr>
                  <a:t>tiến</a:t>
                </a:r>
                <a:r>
                  <a:rPr lang="en-US" b="1" i="1" dirty="0" smtClean="0">
                    <a:solidFill>
                      <a:srgbClr val="5D8223"/>
                    </a:solidFill>
                  </a:rPr>
                  <a:t>, </a:t>
                </a:r>
                <a:r>
                  <a:rPr lang="en-US" b="1" i="1" dirty="0" err="1" smtClean="0">
                    <a:solidFill>
                      <a:srgbClr val="5D8223"/>
                    </a:solidFill>
                  </a:rPr>
                  <a:t>đậm</a:t>
                </a:r>
                <a:r>
                  <a:rPr lang="en-US" b="1" i="1" dirty="0" smtClean="0">
                    <a:solidFill>
                      <a:srgbClr val="5D8223"/>
                    </a:solidFill>
                  </a:rPr>
                  <a:t> </a:t>
                </a:r>
                <a:r>
                  <a:rPr lang="en-US" b="1" i="1" dirty="0" err="1" smtClean="0">
                    <a:solidFill>
                      <a:srgbClr val="5D8223"/>
                    </a:solidFill>
                  </a:rPr>
                  <a:t>đà</a:t>
                </a:r>
                <a:r>
                  <a:rPr lang="en-US" b="1" i="1" dirty="0" smtClean="0">
                    <a:solidFill>
                      <a:srgbClr val="5D8223"/>
                    </a:solidFill>
                  </a:rPr>
                  <a:t> </a:t>
                </a:r>
                <a:r>
                  <a:rPr lang="en-US" b="1" i="1" dirty="0" err="1" smtClean="0">
                    <a:solidFill>
                      <a:srgbClr val="5D8223"/>
                    </a:solidFill>
                  </a:rPr>
                  <a:t>bản</a:t>
                </a:r>
                <a:r>
                  <a:rPr lang="en-US" b="1" i="1" dirty="0" smtClean="0">
                    <a:solidFill>
                      <a:srgbClr val="5D8223"/>
                    </a:solidFill>
                  </a:rPr>
                  <a:t> </a:t>
                </a:r>
                <a:r>
                  <a:rPr lang="en-US" b="1" i="1" dirty="0" err="1" smtClean="0">
                    <a:solidFill>
                      <a:srgbClr val="5D8223"/>
                    </a:solidFill>
                  </a:rPr>
                  <a:t>sắc</a:t>
                </a:r>
                <a:r>
                  <a:rPr lang="en-US" b="1" i="1" dirty="0" smtClean="0">
                    <a:solidFill>
                      <a:srgbClr val="5D8223"/>
                    </a:solidFill>
                  </a:rPr>
                  <a:t> </a:t>
                </a:r>
                <a:r>
                  <a:rPr lang="en-US" b="1" i="1" dirty="0" err="1" smtClean="0">
                    <a:solidFill>
                      <a:srgbClr val="5D8223"/>
                    </a:solidFill>
                  </a:rPr>
                  <a:t>dân</a:t>
                </a:r>
                <a:r>
                  <a:rPr lang="en-US" b="1" i="1" dirty="0" smtClean="0">
                    <a:solidFill>
                      <a:srgbClr val="5D8223"/>
                    </a:solidFill>
                  </a:rPr>
                  <a:t> </a:t>
                </a:r>
                <a:r>
                  <a:rPr lang="en-US" b="1" i="1" dirty="0" err="1" smtClean="0">
                    <a:solidFill>
                      <a:srgbClr val="5D8223"/>
                    </a:solidFill>
                  </a:rPr>
                  <a:t>tộc</a:t>
                </a:r>
                <a:r>
                  <a:rPr lang="en-US" b="1" i="1" dirty="0" smtClean="0">
                    <a:solidFill>
                      <a:srgbClr val="5D8223"/>
                    </a:solidFill>
                  </a:rPr>
                  <a:t> </a:t>
                </a:r>
              </a:p>
              <a:p>
                <a:pPr algn="just" eaLnBrk="0" hangingPunct="0">
                  <a:buFontTx/>
                  <a:buChar char="-"/>
                </a:pPr>
                <a:r>
                  <a:rPr lang="en-US" b="1" i="1" dirty="0" smtClean="0">
                    <a:solidFill>
                      <a:srgbClr val="5D8223"/>
                    </a:solidFill>
                  </a:rPr>
                  <a:t> </a:t>
                </a:r>
                <a:r>
                  <a:rPr lang="en-US" b="1" i="1" dirty="0" err="1" smtClean="0">
                    <a:solidFill>
                      <a:srgbClr val="5D8223"/>
                    </a:solidFill>
                  </a:rPr>
                  <a:t>Xây</a:t>
                </a:r>
                <a:r>
                  <a:rPr lang="en-US" b="1" i="1" dirty="0" smtClean="0">
                    <a:solidFill>
                      <a:srgbClr val="5D8223"/>
                    </a:solidFill>
                  </a:rPr>
                  <a:t> </a:t>
                </a:r>
                <a:r>
                  <a:rPr lang="en-US" b="1" i="1" dirty="0" err="1" smtClean="0">
                    <a:solidFill>
                      <a:srgbClr val="5D8223"/>
                    </a:solidFill>
                  </a:rPr>
                  <a:t>dựng</a:t>
                </a:r>
                <a:r>
                  <a:rPr lang="en-US" b="1" i="1" dirty="0" smtClean="0">
                    <a:solidFill>
                      <a:srgbClr val="5D8223"/>
                    </a:solidFill>
                  </a:rPr>
                  <a:t> con </a:t>
                </a:r>
                <a:r>
                  <a:rPr lang="en-US" b="1" i="1" dirty="0" err="1" smtClean="0">
                    <a:solidFill>
                      <a:srgbClr val="5D8223"/>
                    </a:solidFill>
                  </a:rPr>
                  <a:t>người</a:t>
                </a:r>
                <a:r>
                  <a:rPr lang="en-US" b="1" i="1" dirty="0" smtClean="0">
                    <a:solidFill>
                      <a:srgbClr val="5D8223"/>
                    </a:solidFill>
                  </a:rPr>
                  <a:t> VN </a:t>
                </a:r>
                <a:r>
                  <a:rPr lang="en-US" b="1" i="1" dirty="0" err="1" smtClean="0">
                    <a:solidFill>
                      <a:srgbClr val="5D8223"/>
                    </a:solidFill>
                  </a:rPr>
                  <a:t>với</a:t>
                </a:r>
                <a:r>
                  <a:rPr lang="en-US" b="1" i="1" dirty="0" smtClean="0">
                    <a:solidFill>
                      <a:srgbClr val="5D8223"/>
                    </a:solidFill>
                  </a:rPr>
                  <a:t> </a:t>
                </a:r>
                <a:r>
                  <a:rPr lang="en-US" b="1" i="1" dirty="0" err="1" smtClean="0">
                    <a:solidFill>
                      <a:srgbClr val="5D8223"/>
                    </a:solidFill>
                  </a:rPr>
                  <a:t>những</a:t>
                </a:r>
                <a:r>
                  <a:rPr lang="en-US" b="1" i="1" dirty="0" smtClean="0">
                    <a:solidFill>
                      <a:srgbClr val="5D8223"/>
                    </a:solidFill>
                  </a:rPr>
                  <a:t> </a:t>
                </a:r>
                <a:r>
                  <a:rPr lang="en-US" b="1" i="1" dirty="0" err="1" smtClean="0">
                    <a:solidFill>
                      <a:srgbClr val="5D8223"/>
                    </a:solidFill>
                  </a:rPr>
                  <a:t>hệ</a:t>
                </a:r>
                <a:r>
                  <a:rPr lang="en-US" b="1" i="1" dirty="0" smtClean="0">
                    <a:solidFill>
                      <a:srgbClr val="5D8223"/>
                    </a:solidFill>
                  </a:rPr>
                  <a:t> </a:t>
                </a:r>
                <a:r>
                  <a:rPr lang="en-US" b="1" i="1" dirty="0" err="1" smtClean="0">
                    <a:solidFill>
                      <a:srgbClr val="5D8223"/>
                    </a:solidFill>
                  </a:rPr>
                  <a:t>giá</a:t>
                </a:r>
                <a:r>
                  <a:rPr lang="en-US" b="1" i="1" dirty="0" smtClean="0">
                    <a:solidFill>
                      <a:srgbClr val="5D8223"/>
                    </a:solidFill>
                  </a:rPr>
                  <a:t> </a:t>
                </a:r>
                <a:r>
                  <a:rPr lang="en-US" b="1" i="1" dirty="0" err="1" smtClean="0">
                    <a:solidFill>
                      <a:srgbClr val="5D8223"/>
                    </a:solidFill>
                  </a:rPr>
                  <a:t>trị</a:t>
                </a:r>
                <a:r>
                  <a:rPr lang="en-US" b="1" i="1" dirty="0" smtClean="0">
                    <a:solidFill>
                      <a:srgbClr val="5D8223"/>
                    </a:solidFill>
                  </a:rPr>
                  <a:t> </a:t>
                </a:r>
                <a:r>
                  <a:rPr lang="en-US" b="1" i="1" dirty="0" err="1" smtClean="0">
                    <a:solidFill>
                      <a:srgbClr val="5D8223"/>
                    </a:solidFill>
                  </a:rPr>
                  <a:t>chung</a:t>
                </a:r>
                <a:r>
                  <a:rPr lang="en-US" b="1" i="1" dirty="0" smtClean="0">
                    <a:solidFill>
                      <a:srgbClr val="5D8223"/>
                    </a:solidFill>
                  </a:rPr>
                  <a:t> </a:t>
                </a:r>
                <a:r>
                  <a:rPr lang="en-US" b="1" i="1" dirty="0" err="1" smtClean="0">
                    <a:solidFill>
                      <a:srgbClr val="5D8223"/>
                    </a:solidFill>
                  </a:rPr>
                  <a:t>thời</a:t>
                </a:r>
                <a:r>
                  <a:rPr lang="en-US" b="1" i="1" dirty="0" smtClean="0">
                    <a:solidFill>
                      <a:srgbClr val="5D8223"/>
                    </a:solidFill>
                  </a:rPr>
                  <a:t> </a:t>
                </a:r>
                <a:r>
                  <a:rPr lang="en-US" b="1" i="1" dirty="0" err="1" smtClean="0">
                    <a:solidFill>
                      <a:srgbClr val="5D8223"/>
                    </a:solidFill>
                  </a:rPr>
                  <a:t>kỳ</a:t>
                </a:r>
                <a:r>
                  <a:rPr lang="en-US" b="1" i="1" dirty="0" smtClean="0">
                    <a:solidFill>
                      <a:srgbClr val="5D8223"/>
                    </a:solidFill>
                  </a:rPr>
                  <a:t> CNH – HĐH, </a:t>
                </a:r>
                <a:r>
                  <a:rPr lang="en-US" b="1" i="1" dirty="0" err="1" smtClean="0">
                    <a:solidFill>
                      <a:srgbClr val="5D8223"/>
                    </a:solidFill>
                  </a:rPr>
                  <a:t>hội</a:t>
                </a:r>
                <a:r>
                  <a:rPr lang="en-US" b="1" i="1" dirty="0" smtClean="0">
                    <a:solidFill>
                      <a:srgbClr val="5D8223"/>
                    </a:solidFill>
                  </a:rPr>
                  <a:t> </a:t>
                </a:r>
                <a:r>
                  <a:rPr lang="en-US" b="1" i="1" dirty="0" err="1" smtClean="0">
                    <a:solidFill>
                      <a:srgbClr val="5D8223"/>
                    </a:solidFill>
                  </a:rPr>
                  <a:t>nhập</a:t>
                </a:r>
                <a:r>
                  <a:rPr lang="en-US" b="1" i="1" dirty="0" smtClean="0">
                    <a:solidFill>
                      <a:srgbClr val="5D8223"/>
                    </a:solidFill>
                  </a:rPr>
                  <a:t> QT</a:t>
                </a:r>
              </a:p>
              <a:p>
                <a:pPr algn="just" eaLnBrk="0" hangingPunct="0"/>
                <a:endParaRPr lang="en-US" b="1" i="1" dirty="0">
                  <a:solidFill>
                    <a:srgbClr val="5D8223"/>
                  </a:solidFill>
                </a:endParaRPr>
              </a:p>
            </p:txBody>
          </p:sp>
        </p:grpSp>
        <p:grpSp>
          <p:nvGrpSpPr>
            <p:cNvPr id="10" name="Nhóm 35"/>
            <p:cNvGrpSpPr/>
            <p:nvPr/>
          </p:nvGrpSpPr>
          <p:grpSpPr>
            <a:xfrm>
              <a:off x="4383996" y="2406480"/>
              <a:ext cx="2098787" cy="3079853"/>
              <a:chOff x="4413024" y="2377452"/>
              <a:chExt cx="2098787" cy="3079853"/>
            </a:xfrm>
            <a:effectLst>
              <a:outerShdw blurRad="76200" dir="18900000" sy="23000" kx="-1200000" algn="bl" rotWithShape="0">
                <a:prstClr val="black">
                  <a:alpha val="20000"/>
                </a:prstClr>
              </a:outerShdw>
            </a:effectLst>
          </p:grpSpPr>
          <p:sp>
            <p:nvSpPr>
              <p:cNvPr id="20" name="AutoShape 4"/>
              <p:cNvSpPr>
                <a:spLocks noChangeArrowheads="1"/>
              </p:cNvSpPr>
              <p:nvPr/>
            </p:nvSpPr>
            <p:spPr bwMode="auto">
              <a:xfrm>
                <a:off x="4413024" y="2529854"/>
                <a:ext cx="2098787" cy="2885469"/>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xmlns="">
                    <a:solidFill>
                      <a:srgbClr val="F1D08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 name="AutoShape 5"/>
              <p:cNvSpPr>
                <a:spLocks noChangeArrowheads="1"/>
              </p:cNvSpPr>
              <p:nvPr/>
            </p:nvSpPr>
            <p:spPr bwMode="gray">
              <a:xfrm>
                <a:off x="4626386" y="2403578"/>
                <a:ext cx="1703994" cy="262712"/>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 name="AutoShape 6"/>
              <p:cNvSpPr>
                <a:spLocks noChangeArrowheads="1"/>
              </p:cNvSpPr>
              <p:nvPr/>
            </p:nvSpPr>
            <p:spPr bwMode="auto">
              <a:xfrm flipH="1">
                <a:off x="6159110" y="2473247"/>
                <a:ext cx="66766" cy="132082"/>
              </a:xfrm>
              <a:prstGeom prst="octagon">
                <a:avLst>
                  <a:gd name="adj" fmla="val 29287"/>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3" name="AutoShape 7"/>
              <p:cNvSpPr>
                <a:spLocks noChangeArrowheads="1"/>
              </p:cNvSpPr>
              <p:nvPr/>
            </p:nvSpPr>
            <p:spPr bwMode="auto">
              <a:xfrm flipH="1">
                <a:off x="4704764" y="2464538"/>
                <a:ext cx="65315" cy="132082"/>
              </a:xfrm>
              <a:prstGeom prst="octagon">
                <a:avLst>
                  <a:gd name="adj" fmla="val 29287"/>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 name="Text Box 13"/>
              <p:cNvSpPr txBox="1">
                <a:spLocks noChangeArrowheads="1"/>
              </p:cNvSpPr>
              <p:nvPr/>
            </p:nvSpPr>
            <p:spPr bwMode="gray">
              <a:xfrm>
                <a:off x="4709956" y="2377452"/>
                <a:ext cx="149912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400" dirty="0" err="1" smtClean="0">
                    <a:solidFill>
                      <a:srgbClr val="FFFFFF"/>
                    </a:solidFill>
                  </a:rPr>
                  <a:t>Cương</a:t>
                </a:r>
                <a:r>
                  <a:rPr lang="en-US" sz="1400" dirty="0" smtClean="0">
                    <a:solidFill>
                      <a:srgbClr val="FFFFFF"/>
                    </a:solidFill>
                  </a:rPr>
                  <a:t> </a:t>
                </a:r>
                <a:r>
                  <a:rPr lang="en-US" sz="1400" dirty="0" err="1" smtClean="0">
                    <a:solidFill>
                      <a:srgbClr val="FFFFFF"/>
                    </a:solidFill>
                  </a:rPr>
                  <a:t>lĩnh</a:t>
                </a:r>
                <a:r>
                  <a:rPr lang="en-US" sz="1400" dirty="0" smtClean="0">
                    <a:solidFill>
                      <a:srgbClr val="FFFFFF"/>
                    </a:solidFill>
                  </a:rPr>
                  <a:t> (2011)</a:t>
                </a:r>
                <a:endParaRPr lang="en-US" sz="1400" dirty="0">
                  <a:solidFill>
                    <a:schemeClr val="bg1"/>
                  </a:solidFill>
                </a:endParaRPr>
              </a:p>
            </p:txBody>
          </p:sp>
          <p:sp>
            <p:nvSpPr>
              <p:cNvPr id="25" name="Text Box 21"/>
              <p:cNvSpPr txBox="1">
                <a:spLocks noChangeArrowheads="1"/>
              </p:cNvSpPr>
              <p:nvPr/>
            </p:nvSpPr>
            <p:spPr bwMode="auto">
              <a:xfrm>
                <a:off x="4506351" y="3261441"/>
                <a:ext cx="190632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endParaRPr lang="en-US" i="1" dirty="0">
                  <a:solidFill>
                    <a:schemeClr val="accent2"/>
                  </a:solidFill>
                </a:endParaRPr>
              </a:p>
            </p:txBody>
          </p:sp>
          <p:sp>
            <p:nvSpPr>
              <p:cNvPr id="27" name="Text Box 21"/>
              <p:cNvSpPr txBox="1">
                <a:spLocks noChangeArrowheads="1"/>
              </p:cNvSpPr>
              <p:nvPr/>
            </p:nvSpPr>
            <p:spPr bwMode="auto">
              <a:xfrm>
                <a:off x="4514579" y="2871982"/>
                <a:ext cx="1906325" cy="2585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eaLnBrk="0" hangingPunct="0">
                  <a:buFontTx/>
                  <a:buChar char="-"/>
                </a:pPr>
                <a:r>
                  <a:rPr lang="en-US" b="1" i="1" dirty="0" err="1" smtClean="0">
                    <a:solidFill>
                      <a:srgbClr val="5D8223"/>
                    </a:solidFill>
                  </a:rPr>
                  <a:t>Xây</a:t>
                </a:r>
                <a:r>
                  <a:rPr lang="en-US" b="1" i="1" dirty="0" smtClean="0">
                    <a:solidFill>
                      <a:srgbClr val="5D8223"/>
                    </a:solidFill>
                  </a:rPr>
                  <a:t> </a:t>
                </a:r>
                <a:r>
                  <a:rPr lang="en-US" b="1" i="1" dirty="0" err="1" smtClean="0">
                    <a:solidFill>
                      <a:srgbClr val="5D8223"/>
                    </a:solidFill>
                  </a:rPr>
                  <a:t>dựng</a:t>
                </a:r>
                <a:r>
                  <a:rPr lang="en-US" b="1" i="1" dirty="0" smtClean="0">
                    <a:solidFill>
                      <a:srgbClr val="5D8223"/>
                    </a:solidFill>
                  </a:rPr>
                  <a:t> </a:t>
                </a:r>
                <a:r>
                  <a:rPr lang="en-US" b="1" i="1" dirty="0" err="1" smtClean="0">
                    <a:solidFill>
                      <a:srgbClr val="5D8223"/>
                    </a:solidFill>
                  </a:rPr>
                  <a:t>nền</a:t>
                </a:r>
                <a:r>
                  <a:rPr lang="en-US" b="1" i="1" dirty="0" smtClean="0">
                    <a:solidFill>
                      <a:srgbClr val="5D8223"/>
                    </a:solidFill>
                  </a:rPr>
                  <a:t> </a:t>
                </a:r>
                <a:r>
                  <a:rPr lang="en-US" b="1" i="1" dirty="0" err="1" smtClean="0">
                    <a:solidFill>
                      <a:srgbClr val="5D8223"/>
                    </a:solidFill>
                  </a:rPr>
                  <a:t>văn</a:t>
                </a:r>
                <a:r>
                  <a:rPr lang="en-US" b="1" i="1" dirty="0" smtClean="0">
                    <a:solidFill>
                      <a:srgbClr val="5D8223"/>
                    </a:solidFill>
                  </a:rPr>
                  <a:t> </a:t>
                </a:r>
                <a:r>
                  <a:rPr lang="en-US" b="1" i="1" dirty="0" err="1" smtClean="0">
                    <a:solidFill>
                      <a:srgbClr val="5D8223"/>
                    </a:solidFill>
                  </a:rPr>
                  <a:t>hóa</a:t>
                </a:r>
                <a:r>
                  <a:rPr lang="en-US" b="1" i="1" dirty="0" smtClean="0">
                    <a:solidFill>
                      <a:srgbClr val="5D8223"/>
                    </a:solidFill>
                  </a:rPr>
                  <a:t> VN </a:t>
                </a:r>
                <a:r>
                  <a:rPr lang="en-US" b="1" i="1" dirty="0" err="1" smtClean="0">
                    <a:solidFill>
                      <a:srgbClr val="5D8223"/>
                    </a:solidFill>
                  </a:rPr>
                  <a:t>tiên</a:t>
                </a:r>
                <a:r>
                  <a:rPr lang="en-US" b="1" i="1" dirty="0" smtClean="0">
                    <a:solidFill>
                      <a:srgbClr val="5D8223"/>
                    </a:solidFill>
                  </a:rPr>
                  <a:t> </a:t>
                </a:r>
                <a:r>
                  <a:rPr lang="en-US" b="1" i="1" dirty="0" err="1" smtClean="0">
                    <a:solidFill>
                      <a:srgbClr val="5D8223"/>
                    </a:solidFill>
                  </a:rPr>
                  <a:t>tiến</a:t>
                </a:r>
                <a:r>
                  <a:rPr lang="en-US" b="1" i="1" dirty="0" smtClean="0">
                    <a:solidFill>
                      <a:srgbClr val="5D8223"/>
                    </a:solidFill>
                  </a:rPr>
                  <a:t>, </a:t>
                </a:r>
                <a:r>
                  <a:rPr lang="en-US" b="1" i="1" dirty="0" err="1" smtClean="0">
                    <a:solidFill>
                      <a:srgbClr val="5D8223"/>
                    </a:solidFill>
                  </a:rPr>
                  <a:t>đậm</a:t>
                </a:r>
                <a:r>
                  <a:rPr lang="en-US" b="1" i="1" dirty="0" smtClean="0">
                    <a:solidFill>
                      <a:srgbClr val="5D8223"/>
                    </a:solidFill>
                  </a:rPr>
                  <a:t> </a:t>
                </a:r>
                <a:r>
                  <a:rPr lang="en-US" b="1" i="1" dirty="0" err="1" smtClean="0">
                    <a:solidFill>
                      <a:srgbClr val="5D8223"/>
                    </a:solidFill>
                  </a:rPr>
                  <a:t>đà</a:t>
                </a:r>
                <a:r>
                  <a:rPr lang="en-US" b="1" i="1" dirty="0" smtClean="0">
                    <a:solidFill>
                      <a:srgbClr val="5D8223"/>
                    </a:solidFill>
                  </a:rPr>
                  <a:t> </a:t>
                </a:r>
                <a:r>
                  <a:rPr lang="en-US" b="1" i="1" dirty="0" err="1" smtClean="0">
                    <a:solidFill>
                      <a:srgbClr val="5D8223"/>
                    </a:solidFill>
                  </a:rPr>
                  <a:t>bản</a:t>
                </a:r>
                <a:r>
                  <a:rPr lang="en-US" b="1" i="1" dirty="0" smtClean="0">
                    <a:solidFill>
                      <a:srgbClr val="5D8223"/>
                    </a:solidFill>
                  </a:rPr>
                  <a:t> </a:t>
                </a:r>
                <a:r>
                  <a:rPr lang="en-US" b="1" i="1" dirty="0" err="1" smtClean="0">
                    <a:solidFill>
                      <a:srgbClr val="5D8223"/>
                    </a:solidFill>
                  </a:rPr>
                  <a:t>sắc</a:t>
                </a:r>
                <a:r>
                  <a:rPr lang="en-US" b="1" i="1" dirty="0" smtClean="0">
                    <a:solidFill>
                      <a:srgbClr val="5D8223"/>
                    </a:solidFill>
                  </a:rPr>
                  <a:t> </a:t>
                </a:r>
                <a:r>
                  <a:rPr lang="en-US" b="1" i="1" dirty="0" err="1" smtClean="0">
                    <a:solidFill>
                      <a:srgbClr val="5D8223"/>
                    </a:solidFill>
                  </a:rPr>
                  <a:t>dân</a:t>
                </a:r>
                <a:r>
                  <a:rPr lang="en-US" b="1" i="1" dirty="0" smtClean="0">
                    <a:solidFill>
                      <a:srgbClr val="5D8223"/>
                    </a:solidFill>
                  </a:rPr>
                  <a:t> </a:t>
                </a:r>
                <a:r>
                  <a:rPr lang="en-US" b="1" i="1" dirty="0" err="1" smtClean="0">
                    <a:solidFill>
                      <a:srgbClr val="5D8223"/>
                    </a:solidFill>
                  </a:rPr>
                  <a:t>tộc</a:t>
                </a:r>
                <a:r>
                  <a:rPr lang="en-US" b="1" i="1" dirty="0" smtClean="0">
                    <a:solidFill>
                      <a:srgbClr val="5D8223"/>
                    </a:solidFill>
                  </a:rPr>
                  <a:t>, </a:t>
                </a:r>
                <a:r>
                  <a:rPr lang="en-US" b="1" i="1" dirty="0" err="1" smtClean="0">
                    <a:solidFill>
                      <a:srgbClr val="5D8223"/>
                    </a:solidFill>
                  </a:rPr>
                  <a:t>phát</a:t>
                </a:r>
                <a:r>
                  <a:rPr lang="en-US" b="1" i="1" dirty="0" smtClean="0">
                    <a:solidFill>
                      <a:srgbClr val="5D8223"/>
                    </a:solidFill>
                  </a:rPr>
                  <a:t> </a:t>
                </a:r>
                <a:r>
                  <a:rPr lang="en-US" b="1" i="1" dirty="0" err="1" smtClean="0">
                    <a:solidFill>
                      <a:srgbClr val="5D8223"/>
                    </a:solidFill>
                  </a:rPr>
                  <a:t>triển</a:t>
                </a:r>
                <a:r>
                  <a:rPr lang="en-US" b="1" i="1" dirty="0" smtClean="0">
                    <a:solidFill>
                      <a:srgbClr val="5D8223"/>
                    </a:solidFill>
                  </a:rPr>
                  <a:t> </a:t>
                </a:r>
                <a:r>
                  <a:rPr lang="en-US" b="1" i="1" dirty="0" err="1" smtClean="0">
                    <a:solidFill>
                      <a:srgbClr val="5D8223"/>
                    </a:solidFill>
                  </a:rPr>
                  <a:t>toàn</a:t>
                </a:r>
                <a:r>
                  <a:rPr lang="en-US" b="1" i="1" dirty="0" smtClean="0">
                    <a:solidFill>
                      <a:srgbClr val="5D8223"/>
                    </a:solidFill>
                  </a:rPr>
                  <a:t> </a:t>
                </a:r>
                <a:r>
                  <a:rPr lang="en-US" b="1" i="1" dirty="0" err="1" smtClean="0">
                    <a:solidFill>
                      <a:srgbClr val="5D8223"/>
                    </a:solidFill>
                  </a:rPr>
                  <a:t>diện</a:t>
                </a:r>
                <a:r>
                  <a:rPr lang="en-US" b="1" i="1" dirty="0" smtClean="0">
                    <a:solidFill>
                      <a:srgbClr val="5D8223"/>
                    </a:solidFill>
                  </a:rPr>
                  <a:t>, </a:t>
                </a:r>
                <a:r>
                  <a:rPr lang="en-US" b="1" i="1" dirty="0" err="1" smtClean="0">
                    <a:solidFill>
                      <a:srgbClr val="5D8223"/>
                    </a:solidFill>
                  </a:rPr>
                  <a:t>thống</a:t>
                </a:r>
                <a:r>
                  <a:rPr lang="en-US" b="1" i="1" dirty="0" smtClean="0">
                    <a:solidFill>
                      <a:srgbClr val="5D8223"/>
                    </a:solidFill>
                  </a:rPr>
                  <a:t> </a:t>
                </a:r>
                <a:r>
                  <a:rPr lang="en-US" b="1" i="1" dirty="0" err="1" smtClean="0">
                    <a:solidFill>
                      <a:srgbClr val="5D8223"/>
                    </a:solidFill>
                  </a:rPr>
                  <a:t>nhất</a:t>
                </a:r>
                <a:r>
                  <a:rPr lang="en-US" b="1" i="1" dirty="0" smtClean="0">
                    <a:solidFill>
                      <a:srgbClr val="5D8223"/>
                    </a:solidFill>
                  </a:rPr>
                  <a:t> </a:t>
                </a:r>
                <a:r>
                  <a:rPr lang="en-US" b="1" i="1" dirty="0" err="1" smtClean="0">
                    <a:solidFill>
                      <a:srgbClr val="5D8223"/>
                    </a:solidFill>
                  </a:rPr>
                  <a:t>trong</a:t>
                </a:r>
                <a:r>
                  <a:rPr lang="en-US" b="1" i="1" dirty="0" smtClean="0">
                    <a:solidFill>
                      <a:srgbClr val="5D8223"/>
                    </a:solidFill>
                  </a:rPr>
                  <a:t> </a:t>
                </a:r>
                <a:r>
                  <a:rPr lang="en-US" b="1" i="1" dirty="0" err="1" smtClean="0">
                    <a:solidFill>
                      <a:srgbClr val="5D8223"/>
                    </a:solidFill>
                  </a:rPr>
                  <a:t>đa</a:t>
                </a:r>
                <a:r>
                  <a:rPr lang="en-US" b="1" i="1" dirty="0" smtClean="0">
                    <a:solidFill>
                      <a:srgbClr val="5D8223"/>
                    </a:solidFill>
                  </a:rPr>
                  <a:t> </a:t>
                </a:r>
                <a:r>
                  <a:rPr lang="en-US" b="1" i="1" dirty="0" err="1" smtClean="0">
                    <a:solidFill>
                      <a:srgbClr val="5D8223"/>
                    </a:solidFill>
                  </a:rPr>
                  <a:t>dạng</a:t>
                </a:r>
                <a:endParaRPr lang="en-US" b="1" i="1" dirty="0" smtClean="0">
                  <a:solidFill>
                    <a:srgbClr val="5D8223"/>
                  </a:solidFill>
                </a:endParaRPr>
              </a:p>
              <a:p>
                <a:pPr algn="just" eaLnBrk="0" hangingPunct="0">
                  <a:buFontTx/>
                  <a:buChar char="-"/>
                </a:pPr>
                <a:r>
                  <a:rPr lang="en-US" b="1" i="1" dirty="0" smtClean="0">
                    <a:solidFill>
                      <a:srgbClr val="5D8223"/>
                    </a:solidFill>
                  </a:rPr>
                  <a:t> Con </a:t>
                </a:r>
                <a:r>
                  <a:rPr lang="en-US" b="1" i="1" dirty="0" err="1" smtClean="0">
                    <a:solidFill>
                      <a:srgbClr val="5D8223"/>
                    </a:solidFill>
                  </a:rPr>
                  <a:t>người</a:t>
                </a:r>
                <a:r>
                  <a:rPr lang="en-US" b="1" i="1" dirty="0" smtClean="0">
                    <a:solidFill>
                      <a:srgbClr val="5D8223"/>
                    </a:solidFill>
                  </a:rPr>
                  <a:t> </a:t>
                </a:r>
                <a:r>
                  <a:rPr lang="en-US" b="1" i="1" dirty="0" err="1" smtClean="0">
                    <a:solidFill>
                      <a:srgbClr val="5D8223"/>
                    </a:solidFill>
                  </a:rPr>
                  <a:t>là</a:t>
                </a:r>
                <a:r>
                  <a:rPr lang="en-US" b="1" i="1" dirty="0" smtClean="0">
                    <a:solidFill>
                      <a:srgbClr val="5D8223"/>
                    </a:solidFill>
                  </a:rPr>
                  <a:t> </a:t>
                </a:r>
                <a:r>
                  <a:rPr lang="en-US" b="1" i="1" dirty="0" err="1" smtClean="0">
                    <a:solidFill>
                      <a:srgbClr val="5D8223"/>
                    </a:solidFill>
                  </a:rPr>
                  <a:t>trung</a:t>
                </a:r>
                <a:r>
                  <a:rPr lang="en-US" b="1" i="1" dirty="0" smtClean="0">
                    <a:solidFill>
                      <a:srgbClr val="5D8223"/>
                    </a:solidFill>
                  </a:rPr>
                  <a:t> </a:t>
                </a:r>
                <a:r>
                  <a:rPr lang="en-US" b="1" i="1" dirty="0" err="1" smtClean="0">
                    <a:solidFill>
                      <a:srgbClr val="5D8223"/>
                    </a:solidFill>
                  </a:rPr>
                  <a:t>tâm</a:t>
                </a:r>
                <a:r>
                  <a:rPr lang="en-US" b="1" i="1" dirty="0" smtClean="0">
                    <a:solidFill>
                      <a:srgbClr val="5D8223"/>
                    </a:solidFill>
                  </a:rPr>
                  <a:t>, </a:t>
                </a:r>
                <a:r>
                  <a:rPr lang="en-US" b="1" i="1" dirty="0" err="1" smtClean="0">
                    <a:solidFill>
                      <a:srgbClr val="5D8223"/>
                    </a:solidFill>
                  </a:rPr>
                  <a:t>đồng</a:t>
                </a:r>
                <a:r>
                  <a:rPr lang="en-US" b="1" i="1" dirty="0" smtClean="0">
                    <a:solidFill>
                      <a:srgbClr val="5D8223"/>
                    </a:solidFill>
                  </a:rPr>
                  <a:t> </a:t>
                </a:r>
                <a:r>
                  <a:rPr lang="en-US" b="1" i="1" dirty="0" err="1" smtClean="0">
                    <a:solidFill>
                      <a:srgbClr val="5D8223"/>
                    </a:solidFill>
                  </a:rPr>
                  <a:t>thời</a:t>
                </a:r>
                <a:r>
                  <a:rPr lang="en-US" b="1" i="1" dirty="0" smtClean="0">
                    <a:solidFill>
                      <a:srgbClr val="5D8223"/>
                    </a:solidFill>
                  </a:rPr>
                  <a:t> </a:t>
                </a:r>
                <a:r>
                  <a:rPr lang="en-US" b="1" i="1" dirty="0" err="1" smtClean="0">
                    <a:solidFill>
                      <a:srgbClr val="5D8223"/>
                    </a:solidFill>
                  </a:rPr>
                  <a:t>là</a:t>
                </a:r>
                <a:r>
                  <a:rPr lang="en-US" b="1" i="1" dirty="0" smtClean="0">
                    <a:solidFill>
                      <a:srgbClr val="5D8223"/>
                    </a:solidFill>
                  </a:rPr>
                  <a:t> </a:t>
                </a:r>
                <a:r>
                  <a:rPr lang="en-US" b="1" i="1" dirty="0" err="1" smtClean="0">
                    <a:solidFill>
                      <a:srgbClr val="5D8223"/>
                    </a:solidFill>
                  </a:rPr>
                  <a:t>chủ</a:t>
                </a:r>
                <a:r>
                  <a:rPr lang="en-US" b="1" i="1" dirty="0" smtClean="0">
                    <a:solidFill>
                      <a:srgbClr val="5D8223"/>
                    </a:solidFill>
                  </a:rPr>
                  <a:t> </a:t>
                </a:r>
                <a:r>
                  <a:rPr lang="en-US" b="1" i="1" dirty="0" err="1" smtClean="0">
                    <a:solidFill>
                      <a:srgbClr val="5D8223"/>
                    </a:solidFill>
                  </a:rPr>
                  <a:t>thể</a:t>
                </a:r>
                <a:endParaRPr lang="en-US" b="1" i="1" dirty="0">
                  <a:solidFill>
                    <a:srgbClr val="5D8223"/>
                  </a:solidFill>
                </a:endParaRPr>
              </a:p>
            </p:txBody>
          </p:sp>
        </p:grpSp>
        <p:grpSp>
          <p:nvGrpSpPr>
            <p:cNvPr id="11" name="Nhóm 36"/>
            <p:cNvGrpSpPr/>
            <p:nvPr/>
          </p:nvGrpSpPr>
          <p:grpSpPr>
            <a:xfrm>
              <a:off x="6678727" y="1953629"/>
              <a:ext cx="2098787" cy="3032066"/>
              <a:chOff x="6707755" y="1924601"/>
              <a:chExt cx="2098787" cy="3032066"/>
            </a:xfrm>
            <a:effectLst>
              <a:outerShdw blurRad="76200" dir="18900000" sy="23000" kx="-1200000" algn="bl" rotWithShape="0">
                <a:prstClr val="black">
                  <a:alpha val="20000"/>
                </a:prstClr>
              </a:outerShdw>
            </a:effectLst>
          </p:grpSpPr>
          <p:sp>
            <p:nvSpPr>
              <p:cNvPr id="12" name="AutoShape 8"/>
              <p:cNvSpPr>
                <a:spLocks noChangeArrowheads="1"/>
              </p:cNvSpPr>
              <p:nvPr/>
            </p:nvSpPr>
            <p:spPr bwMode="auto">
              <a:xfrm>
                <a:off x="6707755" y="2071198"/>
                <a:ext cx="2098787" cy="2885469"/>
              </a:xfrm>
              <a:prstGeom prst="roundRect">
                <a:avLst>
                  <a:gd name="adj" fmla="val 4690"/>
                </a:avLst>
              </a:prstGeom>
              <a:noFill/>
              <a:ln w="57150">
                <a:solidFill>
                  <a:schemeClr val="hlink"/>
                </a:solidFill>
                <a:round/>
                <a:headEnd/>
                <a:tailEnd/>
              </a:ln>
              <a:effectLst/>
              <a:extLst>
                <a:ext uri="{909E8E84-426E-40DD-AFC4-6F175D3DCCD1}">
                  <a14:hiddenFill xmlns:a14="http://schemas.microsoft.com/office/drawing/2010/main" xmlns="">
                    <a:solidFill>
                      <a:srgbClr val="6FC5E3"/>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 name="AutoShape 9"/>
              <p:cNvSpPr>
                <a:spLocks noChangeArrowheads="1"/>
              </p:cNvSpPr>
              <p:nvPr/>
            </p:nvSpPr>
            <p:spPr bwMode="gray">
              <a:xfrm>
                <a:off x="6905151" y="1940568"/>
                <a:ext cx="1703994" cy="262711"/>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 name="AutoShape 10"/>
              <p:cNvSpPr>
                <a:spLocks noChangeArrowheads="1"/>
              </p:cNvSpPr>
              <p:nvPr/>
            </p:nvSpPr>
            <p:spPr bwMode="auto">
              <a:xfrm flipH="1">
                <a:off x="8446584" y="2005882"/>
                <a:ext cx="65315" cy="130630"/>
              </a:xfrm>
              <a:prstGeom prst="octagon">
                <a:avLst>
                  <a:gd name="adj" fmla="val 29287"/>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5" name="AutoShape 11"/>
              <p:cNvSpPr>
                <a:spLocks noChangeArrowheads="1"/>
              </p:cNvSpPr>
              <p:nvPr/>
            </p:nvSpPr>
            <p:spPr bwMode="auto">
              <a:xfrm flipH="1">
                <a:off x="6999496" y="2005882"/>
                <a:ext cx="65314" cy="130630"/>
              </a:xfrm>
              <a:prstGeom prst="octagon">
                <a:avLst>
                  <a:gd name="adj" fmla="val 29287"/>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 name="Text Box 14"/>
              <p:cNvSpPr txBox="1">
                <a:spLocks noChangeArrowheads="1"/>
              </p:cNvSpPr>
              <p:nvPr/>
            </p:nvSpPr>
            <p:spPr bwMode="gray">
              <a:xfrm>
                <a:off x="7054726" y="1924601"/>
                <a:ext cx="140775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400" dirty="0" smtClean="0">
                    <a:solidFill>
                      <a:schemeClr val="bg1"/>
                    </a:solidFill>
                  </a:rPr>
                  <a:t>HN TW 9 </a:t>
                </a:r>
                <a:r>
                  <a:rPr lang="en-US" sz="1400" dirty="0" err="1" smtClean="0">
                    <a:solidFill>
                      <a:schemeClr val="bg1"/>
                    </a:solidFill>
                  </a:rPr>
                  <a:t>khóa</a:t>
                </a:r>
                <a:r>
                  <a:rPr lang="en-US" sz="1400" dirty="0" smtClean="0">
                    <a:solidFill>
                      <a:schemeClr val="bg1"/>
                    </a:solidFill>
                  </a:rPr>
                  <a:t> XI</a:t>
                </a:r>
              </a:p>
              <a:p>
                <a:pPr algn="ctr" eaLnBrk="0" hangingPunct="0"/>
                <a:endParaRPr lang="en-US" sz="1400" dirty="0">
                  <a:solidFill>
                    <a:srgbClr val="FFFFFF"/>
                  </a:solidFill>
                </a:endParaRPr>
              </a:p>
            </p:txBody>
          </p:sp>
          <p:sp>
            <p:nvSpPr>
              <p:cNvPr id="17" name="Text Box 21"/>
              <p:cNvSpPr txBox="1">
                <a:spLocks noChangeArrowheads="1"/>
              </p:cNvSpPr>
              <p:nvPr/>
            </p:nvSpPr>
            <p:spPr bwMode="auto">
              <a:xfrm>
                <a:off x="6803985" y="2786742"/>
                <a:ext cx="1906325"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r>
                  <a:rPr lang="en-US" b="1" i="1" dirty="0" err="1" smtClean="0">
                    <a:solidFill>
                      <a:srgbClr val="377F85"/>
                    </a:solidFill>
                  </a:rPr>
                  <a:t>Xây</a:t>
                </a:r>
                <a:r>
                  <a:rPr lang="en-US" b="1" i="1" dirty="0" smtClean="0">
                    <a:solidFill>
                      <a:srgbClr val="377F85"/>
                    </a:solidFill>
                  </a:rPr>
                  <a:t> </a:t>
                </a:r>
                <a:r>
                  <a:rPr lang="en-US" b="1" i="1" dirty="0" err="1" smtClean="0">
                    <a:solidFill>
                      <a:srgbClr val="377F85"/>
                    </a:solidFill>
                  </a:rPr>
                  <a:t>dựng</a:t>
                </a:r>
                <a:r>
                  <a:rPr lang="en-US" b="1" i="1" dirty="0" smtClean="0">
                    <a:solidFill>
                      <a:srgbClr val="377F85"/>
                    </a:solidFill>
                  </a:rPr>
                  <a:t> </a:t>
                </a:r>
                <a:r>
                  <a:rPr lang="en-US" b="1" i="1" dirty="0" err="1" smtClean="0">
                    <a:solidFill>
                      <a:srgbClr val="377F85"/>
                    </a:solidFill>
                  </a:rPr>
                  <a:t>và</a:t>
                </a:r>
                <a:r>
                  <a:rPr lang="en-US" b="1" i="1" dirty="0" smtClean="0">
                    <a:solidFill>
                      <a:srgbClr val="377F85"/>
                    </a:solidFill>
                  </a:rPr>
                  <a:t> </a:t>
                </a:r>
                <a:r>
                  <a:rPr lang="en-US" b="1" i="1" dirty="0" err="1" smtClean="0">
                    <a:solidFill>
                      <a:srgbClr val="377F85"/>
                    </a:solidFill>
                  </a:rPr>
                  <a:t>phát</a:t>
                </a:r>
                <a:r>
                  <a:rPr lang="en-US" b="1" i="1" dirty="0" smtClean="0">
                    <a:solidFill>
                      <a:srgbClr val="377F85"/>
                    </a:solidFill>
                  </a:rPr>
                  <a:t> </a:t>
                </a:r>
                <a:r>
                  <a:rPr lang="en-US" b="1" i="1" dirty="0" err="1" smtClean="0">
                    <a:solidFill>
                      <a:srgbClr val="377F85"/>
                    </a:solidFill>
                  </a:rPr>
                  <a:t>triển</a:t>
                </a:r>
                <a:r>
                  <a:rPr lang="en-US" b="1" i="1" dirty="0" smtClean="0">
                    <a:solidFill>
                      <a:srgbClr val="377F85"/>
                    </a:solidFill>
                  </a:rPr>
                  <a:t> VH, con </a:t>
                </a:r>
                <a:r>
                  <a:rPr lang="en-US" b="1" i="1" dirty="0" err="1" smtClean="0">
                    <a:solidFill>
                      <a:srgbClr val="377F85"/>
                    </a:solidFill>
                  </a:rPr>
                  <a:t>người</a:t>
                </a:r>
                <a:r>
                  <a:rPr lang="en-US" b="1" i="1" dirty="0" smtClean="0">
                    <a:solidFill>
                      <a:srgbClr val="377F85"/>
                    </a:solidFill>
                  </a:rPr>
                  <a:t> VN </a:t>
                </a:r>
                <a:r>
                  <a:rPr lang="en-US" b="1" i="1" dirty="0" err="1" smtClean="0">
                    <a:solidFill>
                      <a:srgbClr val="377F85"/>
                    </a:solidFill>
                  </a:rPr>
                  <a:t>đáp</a:t>
                </a:r>
                <a:r>
                  <a:rPr lang="en-US" b="1" i="1" dirty="0" smtClean="0">
                    <a:solidFill>
                      <a:srgbClr val="377F85"/>
                    </a:solidFill>
                  </a:rPr>
                  <a:t> </a:t>
                </a:r>
                <a:r>
                  <a:rPr lang="en-US" b="1" i="1" dirty="0" err="1" smtClean="0">
                    <a:solidFill>
                      <a:srgbClr val="377F85"/>
                    </a:solidFill>
                  </a:rPr>
                  <a:t>ứng</a:t>
                </a:r>
                <a:r>
                  <a:rPr lang="en-US" b="1" i="1" dirty="0" smtClean="0">
                    <a:solidFill>
                      <a:srgbClr val="377F85"/>
                    </a:solidFill>
                  </a:rPr>
                  <a:t> </a:t>
                </a:r>
                <a:r>
                  <a:rPr lang="en-US" b="1" i="1" dirty="0" err="1" smtClean="0">
                    <a:solidFill>
                      <a:srgbClr val="377F85"/>
                    </a:solidFill>
                  </a:rPr>
                  <a:t>nhu</a:t>
                </a:r>
                <a:r>
                  <a:rPr lang="en-US" b="1" i="1" dirty="0" smtClean="0">
                    <a:solidFill>
                      <a:srgbClr val="377F85"/>
                    </a:solidFill>
                  </a:rPr>
                  <a:t> </a:t>
                </a:r>
                <a:r>
                  <a:rPr lang="en-US" b="1" i="1" dirty="0" err="1" smtClean="0">
                    <a:solidFill>
                      <a:srgbClr val="377F85"/>
                    </a:solidFill>
                  </a:rPr>
                  <a:t>cầu</a:t>
                </a:r>
                <a:r>
                  <a:rPr lang="en-US" b="1" i="1" dirty="0" smtClean="0">
                    <a:solidFill>
                      <a:srgbClr val="377F85"/>
                    </a:solidFill>
                  </a:rPr>
                  <a:t> </a:t>
                </a:r>
                <a:r>
                  <a:rPr lang="en-US" b="1" i="1" dirty="0" err="1" smtClean="0">
                    <a:solidFill>
                      <a:srgbClr val="377F85"/>
                    </a:solidFill>
                  </a:rPr>
                  <a:t>phát</a:t>
                </a:r>
                <a:r>
                  <a:rPr lang="en-US" b="1" i="1" dirty="0" smtClean="0">
                    <a:solidFill>
                      <a:srgbClr val="377F85"/>
                    </a:solidFill>
                  </a:rPr>
                  <a:t> </a:t>
                </a:r>
                <a:r>
                  <a:rPr lang="en-US" b="1" i="1" dirty="0" err="1" smtClean="0">
                    <a:solidFill>
                      <a:srgbClr val="377F85"/>
                    </a:solidFill>
                  </a:rPr>
                  <a:t>triển</a:t>
                </a:r>
                <a:r>
                  <a:rPr lang="en-US" b="1" i="1" dirty="0" smtClean="0">
                    <a:solidFill>
                      <a:srgbClr val="377F85"/>
                    </a:solidFill>
                  </a:rPr>
                  <a:t> </a:t>
                </a:r>
                <a:r>
                  <a:rPr lang="en-US" b="1" i="1" dirty="0" err="1" smtClean="0">
                    <a:solidFill>
                      <a:srgbClr val="377F85"/>
                    </a:solidFill>
                  </a:rPr>
                  <a:t>bền</a:t>
                </a:r>
                <a:r>
                  <a:rPr lang="en-US" b="1" i="1" dirty="0" smtClean="0">
                    <a:solidFill>
                      <a:srgbClr val="377F85"/>
                    </a:solidFill>
                  </a:rPr>
                  <a:t> </a:t>
                </a:r>
                <a:r>
                  <a:rPr lang="en-US" b="1" i="1" dirty="0" err="1" smtClean="0">
                    <a:solidFill>
                      <a:srgbClr val="377F85"/>
                    </a:solidFill>
                  </a:rPr>
                  <a:t>vững</a:t>
                </a:r>
                <a:r>
                  <a:rPr lang="en-US" b="1" i="1" dirty="0" smtClean="0">
                    <a:solidFill>
                      <a:srgbClr val="377F85"/>
                    </a:solidFill>
                  </a:rPr>
                  <a:t> </a:t>
                </a:r>
                <a:r>
                  <a:rPr lang="en-US" b="1" i="1" dirty="0" err="1" smtClean="0">
                    <a:solidFill>
                      <a:srgbClr val="377F85"/>
                    </a:solidFill>
                  </a:rPr>
                  <a:t>đất</a:t>
                </a:r>
                <a:r>
                  <a:rPr lang="en-US" b="1" i="1" dirty="0" smtClean="0">
                    <a:solidFill>
                      <a:srgbClr val="377F85"/>
                    </a:solidFill>
                  </a:rPr>
                  <a:t> </a:t>
                </a:r>
                <a:r>
                  <a:rPr lang="en-US" b="1" i="1" dirty="0" err="1" smtClean="0">
                    <a:solidFill>
                      <a:srgbClr val="377F85"/>
                    </a:solidFill>
                  </a:rPr>
                  <a:t>nước</a:t>
                </a:r>
                <a:endParaRPr lang="en-US" b="1" i="1" dirty="0">
                  <a:solidFill>
                    <a:srgbClr val="377F85"/>
                  </a:solidFill>
                </a:endParaRPr>
              </a:p>
            </p:txBody>
          </p:sp>
        </p:gr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704" name="Rectangle 16"/>
          <p:cNvSpPr>
            <a:spLocks noChangeArrowheads="1"/>
          </p:cNvSpPr>
          <p:nvPr/>
        </p:nvSpPr>
        <p:spPr bwMode="auto">
          <a:xfrm rot="-5400000">
            <a:off x="1084086" y="988687"/>
            <a:ext cx="2646878" cy="3572202"/>
          </a:xfrm>
          <a:prstGeom prst="rect">
            <a:avLst/>
          </a:prstGeom>
          <a:noFill/>
          <a:ln w="9525" algn="ctr">
            <a:noFill/>
            <a:miter lim="800000"/>
            <a:headEnd/>
            <a:tailEnd/>
          </a:ln>
          <a:effectLst/>
        </p:spPr>
        <p:txBody>
          <a:bodyPr vert="eaVert" wrap="square" anchorCtr="1">
            <a:spAutoFit/>
          </a:bodyPr>
          <a:lstStyle/>
          <a:p>
            <a:pPr algn="just">
              <a:spcBef>
                <a:spcPct val="50000"/>
              </a:spcBef>
            </a:pPr>
            <a:r>
              <a:rPr lang="en-US" sz="2000" dirty="0">
                <a:solidFill>
                  <a:schemeClr val="accent1"/>
                </a:solidFill>
                <a:latin typeface="Times New Roman" pitchFamily="18" charset="0"/>
                <a:cs typeface="Times New Roman" pitchFamily="18" charset="0"/>
              </a:rPr>
              <a:t>-</a:t>
            </a:r>
            <a:r>
              <a:rPr lang="en-US" sz="2000" dirty="0" err="1">
                <a:solidFill>
                  <a:schemeClr val="accent1"/>
                </a:solidFill>
                <a:latin typeface="Times New Roman" pitchFamily="18" charset="0"/>
                <a:cs typeface="Times New Roman" pitchFamily="18" charset="0"/>
              </a:rPr>
              <a:t>Một</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là</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thực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hiện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trung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với</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nước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hiếu</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với</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dân</a:t>
            </a:r>
            <a:r>
              <a:rPr lang="en-US" sz="2000" dirty="0" smtClean="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phải</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trung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thành</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vô</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hạn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mục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tiêu</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lý</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tưởng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của</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Đảng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của</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dân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tộc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tham</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gia</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tích</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cực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vào</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việc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đẩy</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mạnh</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toàn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diện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công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cuộc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đổi</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mới</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vì</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mục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tiêu</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dân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giàu</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nước</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mạnh</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xã</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hội</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dân</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chủ</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công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bằng</a:t>
            </a:r>
            <a:r>
              <a:rPr lang="en-US" sz="2000" dirty="0">
                <a:solidFill>
                  <a:schemeClr val="accent1"/>
                </a:solidFill>
                <a:latin typeface="Times New Roman" pitchFamily="18" charset="0"/>
                <a:cs typeface="Times New Roman" pitchFamily="18" charset="0"/>
              </a:rPr>
              <a:t>, </a:t>
            </a:r>
            <a:r>
              <a:rPr lang="en-US" sz="2000" dirty="0" err="1">
                <a:solidFill>
                  <a:schemeClr val="accent1"/>
                </a:solidFill>
                <a:latin typeface="Times New Roman" pitchFamily="18" charset="0"/>
                <a:cs typeface="Times New Roman" pitchFamily="18" charset="0"/>
              </a:rPr>
              <a:t>văn</a:t>
            </a:r>
            <a:r>
              <a:rPr lang="en-US" sz="2000" dirty="0">
                <a:solidFill>
                  <a:schemeClr val="accent1"/>
                </a:solidFill>
                <a:latin typeface="Times New Roman" pitchFamily="18" charset="0"/>
                <a:cs typeface="Times New Roman" pitchFamily="18" charset="0"/>
              </a:rPr>
              <a:t> minh.</a:t>
            </a:r>
          </a:p>
        </p:txBody>
      </p:sp>
      <p:sp>
        <p:nvSpPr>
          <p:cNvPr id="12" name="Rectangle 11"/>
          <p:cNvSpPr/>
          <p:nvPr/>
        </p:nvSpPr>
        <p:spPr>
          <a:xfrm>
            <a:off x="3658260" y="459093"/>
            <a:ext cx="4455066" cy="369332"/>
          </a:xfrm>
          <a:prstGeom prst="rect">
            <a:avLst/>
          </a:prstGeom>
        </p:spPr>
        <p:txBody>
          <a:bodyPr wrap="none">
            <a:spAutoFit/>
          </a:bodyPr>
          <a:lstStyle/>
          <a:p>
            <a:pPr lvl="0" algn="just" eaLnBrk="0" fontAlgn="base" hangingPunct="0">
              <a:spcBef>
                <a:spcPct val="0"/>
              </a:spcBef>
              <a:spcAft>
                <a:spcPct val="0"/>
              </a:spcAft>
            </a:pPr>
            <a:r>
              <a:rPr lang="vi-VN" b="1" dirty="0" smtClean="0">
                <a:solidFill>
                  <a:schemeClr val="accent1"/>
                </a:solidFill>
                <a:ea typeface="Times New Roman" pitchFamily="18" charset="0"/>
                <a:cs typeface="Arial" pitchFamily="34" charset="0"/>
              </a:rPr>
              <a:t>6.4.2. Về xây dựng đạo đức cách mạng</a:t>
            </a:r>
            <a:endParaRPr lang="vi-VN" b="1" dirty="0" smtClean="0">
              <a:solidFill>
                <a:schemeClr val="accent1"/>
              </a:solidFill>
              <a:cs typeface="Arial" pitchFamily="34" charset="0"/>
            </a:endParaRPr>
          </a:p>
        </p:txBody>
      </p:sp>
      <p:pic>
        <p:nvPicPr>
          <p:cNvPr id="65542" name="Picture 6" descr="C:\Users\TitMit\Desktop\nam hoc 2020-2021\TT HCM- Hoang Hanh\download (28).jpg"/>
          <p:cNvPicPr>
            <a:picLocks noChangeAspect="1" noChangeArrowheads="1"/>
          </p:cNvPicPr>
          <p:nvPr/>
        </p:nvPicPr>
        <p:blipFill>
          <a:blip r:embed="rId2" cstate="print"/>
          <a:srcRect/>
          <a:stretch>
            <a:fillRect/>
          </a:stretch>
        </p:blipFill>
        <p:spPr bwMode="auto">
          <a:xfrm>
            <a:off x="4887312" y="3352800"/>
            <a:ext cx="3027007" cy="2055101"/>
          </a:xfrm>
          <a:prstGeom prst="rect">
            <a:avLst/>
          </a:prstGeom>
          <a:noFill/>
        </p:spPr>
      </p:pic>
      <p:pic>
        <p:nvPicPr>
          <p:cNvPr id="65543" name="Picture 7" descr="C:\Users\TitMit\Desktop\nam hoc 2020-2021\TT HCM- Hoang Hanh\download (29).jpg"/>
          <p:cNvPicPr>
            <a:picLocks noChangeAspect="1" noChangeArrowheads="1"/>
          </p:cNvPicPr>
          <p:nvPr/>
        </p:nvPicPr>
        <p:blipFill>
          <a:blip r:embed="rId3" cstate="print"/>
          <a:srcRect/>
          <a:stretch>
            <a:fillRect/>
          </a:stretch>
        </p:blipFill>
        <p:spPr bwMode="auto">
          <a:xfrm>
            <a:off x="2186152" y="4632731"/>
            <a:ext cx="3058511" cy="2030828"/>
          </a:xfrm>
          <a:prstGeom prst="rect">
            <a:avLst/>
          </a:prstGeom>
          <a:noFill/>
        </p:spPr>
      </p:pic>
      <p:pic>
        <p:nvPicPr>
          <p:cNvPr id="20" name="Picture 4" descr="120518kpsnbac16_39035"/>
          <p:cNvPicPr>
            <a:picLocks noChangeAspect="1" noChangeArrowheads="1"/>
          </p:cNvPicPr>
          <p:nvPr/>
        </p:nvPicPr>
        <p:blipFill>
          <a:blip r:embed="rId4" cstate="print"/>
          <a:srcRect/>
          <a:stretch>
            <a:fillRect/>
          </a:stretch>
        </p:blipFill>
        <p:spPr bwMode="auto">
          <a:xfrm flipH="1">
            <a:off x="7338955" y="1124607"/>
            <a:ext cx="3549761" cy="2226029"/>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370704">
                                            <p:txEl>
                                              <p:pRg st="0" end="0"/>
                                            </p:txEl>
                                          </p:spTgt>
                                        </p:tgtEl>
                                        <p:attrNameLst>
                                          <p:attrName>style.visibility</p:attrName>
                                        </p:attrNameLst>
                                      </p:cBhvr>
                                      <p:to>
                                        <p:strVal val="visible"/>
                                      </p:to>
                                    </p:set>
                                    <p:animEffect transition="in" filter="wheel(4)">
                                      <p:cBhvr>
                                        <p:cTn id="7" dur="2000"/>
                                        <p:tgtEl>
                                          <p:spTgt spid="3707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71" name="Rectangle 15"/>
          <p:cNvSpPr>
            <a:spLocks noGrp="1"/>
          </p:cNvSpPr>
          <p:nvPr>
            <p:ph type="body" sz="half" idx="1"/>
          </p:nvPr>
        </p:nvSpPr>
        <p:spPr>
          <a:xfrm>
            <a:off x="727186" y="1847741"/>
            <a:ext cx="4794249" cy="3008039"/>
          </a:xfrm>
        </p:spPr>
        <p:txBody>
          <a:bodyPr>
            <a:normAutofit/>
          </a:bodyPr>
          <a:lstStyle/>
          <a:p>
            <a:pPr marL="0" indent="0" algn="just" eaLnBrk="1" hangingPunct="1">
              <a:spcBef>
                <a:spcPct val="50000"/>
              </a:spcBef>
              <a:buFontTx/>
              <a:buNone/>
            </a:pPr>
            <a:r>
              <a:rPr lang="en-US" sz="2400" b="1" dirty="0" smtClean="0">
                <a:solidFill>
                  <a:schemeClr val="accent1"/>
                </a:solidFill>
                <a:latin typeface="Times New Roman" pitchFamily="18" charset="0"/>
                <a:cs typeface="Times New Roman" pitchFamily="18" charset="0"/>
              </a:rPr>
              <a:t>-</a:t>
            </a:r>
            <a:r>
              <a:rPr lang="en-US" sz="2400" b="1" dirty="0" err="1" smtClean="0">
                <a:solidFill>
                  <a:schemeClr val="accent1"/>
                </a:solidFill>
                <a:latin typeface="Times New Roman" pitchFamily="18" charset="0"/>
                <a:cs typeface="Times New Roman" pitchFamily="18" charset="0"/>
              </a:rPr>
              <a:t>Hai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thực</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hiện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đúng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lời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dạy</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cần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kiệm</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liêm</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chính</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chí</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công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vô</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tư</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nêu</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cao</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phẩm</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giá</a:t>
            </a:r>
            <a:r>
              <a:rPr lang="en-US" sz="2400" b="1" dirty="0" smtClean="0">
                <a:solidFill>
                  <a:schemeClr val="accent1"/>
                </a:solidFill>
                <a:latin typeface="Times New Roman" pitchFamily="18" charset="0"/>
                <a:cs typeface="Times New Roman" pitchFamily="18" charset="0"/>
              </a:rPr>
              <a:t> con </a:t>
            </a:r>
            <a:r>
              <a:rPr lang="en-US" sz="2400" b="1" dirty="0" err="1" smtClean="0">
                <a:solidFill>
                  <a:schemeClr val="accent1"/>
                </a:solidFill>
                <a:latin typeface="Times New Roman" pitchFamily="18" charset="0"/>
                <a:cs typeface="Times New Roman" pitchFamily="18" charset="0"/>
              </a:rPr>
              <a:t>người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Việt</a:t>
            </a:r>
            <a:r>
              <a:rPr lang="en-US" sz="2400" b="1" dirty="0" smtClean="0">
                <a:solidFill>
                  <a:schemeClr val="accent1"/>
                </a:solidFill>
                <a:latin typeface="Times New Roman" pitchFamily="18" charset="0"/>
                <a:cs typeface="Times New Roman" pitchFamily="18" charset="0"/>
              </a:rPr>
              <a:t> Nam </a:t>
            </a:r>
            <a:r>
              <a:rPr lang="en-US" sz="2400" b="1" dirty="0" err="1" smtClean="0">
                <a:solidFill>
                  <a:schemeClr val="accent1"/>
                </a:solidFill>
                <a:latin typeface="Times New Roman" pitchFamily="18" charset="0"/>
                <a:cs typeface="Times New Roman" pitchFamily="18" charset="0"/>
              </a:rPr>
              <a:t>trong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thời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kỳ</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mới</a:t>
            </a:r>
            <a:r>
              <a:rPr lang="en-US" sz="2400" b="1" dirty="0" smtClean="0">
                <a:solidFill>
                  <a:schemeClr val="accent1"/>
                </a:solidFill>
                <a:latin typeface="Times New Roman" pitchFamily="18" charset="0"/>
                <a:cs typeface="Times New Roman" pitchFamily="18" charset="0"/>
              </a:rPr>
              <a:t>.</a:t>
            </a:r>
          </a:p>
        </p:txBody>
      </p:sp>
      <p:pic>
        <p:nvPicPr>
          <p:cNvPr id="93191" name="Picture 17" descr="2611748204[2]"/>
          <p:cNvPicPr>
            <a:picLocks noGrp="1" noChangeAspect="1" noChangeArrowheads="1"/>
          </p:cNvPicPr>
          <p:nvPr>
            <p:ph type="body" sz="half" idx="2"/>
          </p:nvPr>
        </p:nvPicPr>
        <p:blipFill>
          <a:blip r:embed="rId2" cstate="print"/>
          <a:srcRect/>
          <a:stretch>
            <a:fillRect/>
          </a:stretch>
        </p:blipFill>
        <p:spPr>
          <a:xfrm>
            <a:off x="6232635" y="654380"/>
            <a:ext cx="5281084" cy="547211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nodeType="clickEffect">
                                  <p:stCondLst>
                                    <p:cond delay="0"/>
                                  </p:stCondLst>
                                  <p:childTnLst>
                                    <p:set>
                                      <p:cBhvr>
                                        <p:cTn id="6" dur="1" fill="hold">
                                          <p:stCondLst>
                                            <p:cond delay="0"/>
                                          </p:stCondLst>
                                        </p:cTn>
                                        <p:tgtEl>
                                          <p:spTgt spid="377871">
                                            <p:txEl>
                                              <p:pRg st="0" end="0"/>
                                            </p:txEl>
                                          </p:spTgt>
                                        </p:tgtEl>
                                        <p:attrNameLst>
                                          <p:attrName>style.visibility</p:attrName>
                                        </p:attrNameLst>
                                      </p:cBhvr>
                                      <p:to>
                                        <p:strVal val="visible"/>
                                      </p:to>
                                    </p:set>
                                    <p:animEffect transition="in" filter="fade">
                                      <p:cBhvr>
                                        <p:cTn id="7" dur="770" decel="100000"/>
                                        <p:tgtEl>
                                          <p:spTgt spid="377871">
                                            <p:txEl>
                                              <p:pRg st="0" end="0"/>
                                            </p:txEl>
                                          </p:spTgt>
                                        </p:tgtEl>
                                      </p:cBhvr>
                                    </p:animEffect>
                                    <p:animScale>
                                      <p:cBhvr>
                                        <p:cTn id="8" dur="770" decel="100000"/>
                                        <p:tgtEl>
                                          <p:spTgt spid="377871">
                                            <p:txEl>
                                              <p:pRg st="0" end="0"/>
                                            </p:txEl>
                                          </p:spTgt>
                                        </p:tgtEl>
                                      </p:cBhvr>
                                      <p:from x="10000" y="10000"/>
                                      <p:to x="200000" y="450000"/>
                                    </p:animScale>
                                    <p:animScale>
                                      <p:cBhvr>
                                        <p:cTn id="9" dur="1230" accel="100000" fill="hold">
                                          <p:stCondLst>
                                            <p:cond delay="770"/>
                                          </p:stCondLst>
                                        </p:cTn>
                                        <p:tgtEl>
                                          <p:spTgt spid="377871">
                                            <p:txEl>
                                              <p:pRg st="0" end="0"/>
                                            </p:txEl>
                                          </p:spTgt>
                                        </p:tgtEl>
                                      </p:cBhvr>
                                      <p:from x="200000" y="450000"/>
                                      <p:to x="100000" y="100000"/>
                                    </p:animScale>
                                    <p:set>
                                      <p:cBhvr>
                                        <p:cTn id="10" dur="770" fill="hold"/>
                                        <p:tgtEl>
                                          <p:spTgt spid="377871">
                                            <p:txEl>
                                              <p:pRg st="0" end="0"/>
                                            </p:txEl>
                                          </p:spTgt>
                                        </p:tgtEl>
                                        <p:attrNameLst>
                                          <p:attrName>ppt_x</p:attrName>
                                        </p:attrNameLst>
                                      </p:cBhvr>
                                      <p:to>
                                        <p:strVal val="(0.5)"/>
                                      </p:to>
                                    </p:set>
                                    <p:anim from="(0.5)" to="(#ppt_x)" calcmode="lin" valueType="num">
                                      <p:cBhvr>
                                        <p:cTn id="11" dur="1230" accel="100000" fill="hold">
                                          <p:stCondLst>
                                            <p:cond delay="770"/>
                                          </p:stCondLst>
                                        </p:cTn>
                                        <p:tgtEl>
                                          <p:spTgt spid="377871">
                                            <p:txEl>
                                              <p:pRg st="0" end="0"/>
                                            </p:txEl>
                                          </p:spTgt>
                                        </p:tgtEl>
                                        <p:attrNameLst>
                                          <p:attrName>ppt_x</p:attrName>
                                        </p:attrNameLst>
                                      </p:cBhvr>
                                    </p:anim>
                                    <p:set>
                                      <p:cBhvr>
                                        <p:cTn id="12" dur="770" fill="hold"/>
                                        <p:tgtEl>
                                          <p:spTgt spid="377871">
                                            <p:txEl>
                                              <p:pRg st="0" end="0"/>
                                            </p:txEl>
                                          </p:spTgt>
                                        </p:tgtEl>
                                        <p:attrNameLst>
                                          <p:attrName>ppt_y</p:attrName>
                                        </p:attrNameLst>
                                      </p:cBhvr>
                                      <p:to>
                                        <p:strVal val="(#ppt_y+0.4)"/>
                                      </p:to>
                                    </p:set>
                                    <p:anim from="(#ppt_y+0.4)" to="(#ppt_y)" calcmode="lin" valueType="num">
                                      <p:cBhvr>
                                        <p:cTn id="13" dur="1230" accel="100000" fill="hold">
                                          <p:stCondLst>
                                            <p:cond delay="770"/>
                                          </p:stCondLst>
                                        </p:cTn>
                                        <p:tgtEl>
                                          <p:spTgt spid="377871">
                                            <p:txEl>
                                              <p:pRg st="0" end="0"/>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4" name="Rectangle 4"/>
          <p:cNvSpPr>
            <a:spLocks noGrp="1" noChangeArrowheads="1"/>
          </p:cNvSpPr>
          <p:nvPr>
            <p:ph type="title"/>
          </p:nvPr>
        </p:nvSpPr>
        <p:spPr>
          <a:xfrm>
            <a:off x="2007475" y="357351"/>
            <a:ext cx="9827173" cy="1492470"/>
          </a:xfrm>
        </p:spPr>
        <p:txBody>
          <a:bodyPr>
            <a:noAutofit/>
          </a:bodyPr>
          <a:lstStyle/>
          <a:p>
            <a:pPr eaLnBrk="1" hangingPunct="1">
              <a:lnSpc>
                <a:spcPct val="150000"/>
              </a:lnSpc>
            </a:pPr>
            <a:r>
              <a:rPr lang="en-US" sz="2400" b="1" dirty="0" smtClean="0">
                <a:solidFill>
                  <a:schemeClr val="accent1"/>
                </a:solidFill>
                <a:latin typeface="Times New Roman" pitchFamily="18" charset="0"/>
                <a:cs typeface="Times New Roman" pitchFamily="18" charset="0"/>
              </a:rPr>
              <a:t/>
            </a:r>
            <a:br>
              <a:rPr lang="en-US" sz="2400" b="1" dirty="0" smtClean="0">
                <a:solidFill>
                  <a:schemeClr val="accent1"/>
                </a:solidFill>
                <a:latin typeface="Times New Roman" pitchFamily="18" charset="0"/>
                <a:cs typeface="Times New Roman" pitchFamily="18" charset="0"/>
              </a:rPr>
            </a:br>
            <a:r>
              <a:rPr lang="en-US" sz="2400" b="1" dirty="0" smtClean="0">
                <a:solidFill>
                  <a:schemeClr val="accent1"/>
                </a:solidFill>
                <a:latin typeface="Times New Roman" pitchFamily="18" charset="0"/>
                <a:cs typeface="Times New Roman" pitchFamily="18" charset="0"/>
              </a:rPr>
              <a:t/>
            </a:r>
            <a:br>
              <a:rPr lang="en-US" sz="2400" b="1" dirty="0" smtClean="0">
                <a:solidFill>
                  <a:schemeClr val="accent1"/>
                </a:solidFill>
                <a:latin typeface="Times New Roman" pitchFamily="18" charset="0"/>
                <a:cs typeface="Times New Roman" pitchFamily="18" charset="0"/>
              </a:rPr>
            </a:br>
            <a:r>
              <a:rPr lang="en-US" sz="2400" b="1" dirty="0" smtClean="0">
                <a:solidFill>
                  <a:schemeClr val="accent1"/>
                </a:solidFill>
                <a:latin typeface="Times New Roman" pitchFamily="18" charset="0"/>
                <a:cs typeface="Times New Roman" pitchFamily="18" charset="0"/>
              </a:rPr>
              <a:t>-</a:t>
            </a:r>
            <a:r>
              <a:rPr lang="en-US" sz="2400" b="1" dirty="0" err="1" smtClean="0">
                <a:solidFill>
                  <a:schemeClr val="accent1"/>
                </a:solidFill>
                <a:latin typeface="Times New Roman" pitchFamily="18" charset="0"/>
                <a:cs typeface="Times New Roman" pitchFamily="18" charset="0"/>
              </a:rPr>
              <a:t>Ba</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nâng</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cao</a:t>
            </a:r>
            <a:r>
              <a:rPr lang="en-US" sz="2400" b="1" dirty="0" smtClean="0">
                <a:solidFill>
                  <a:schemeClr val="accent1"/>
                </a:solidFill>
                <a:latin typeface="Times New Roman" pitchFamily="18" charset="0"/>
                <a:cs typeface="Times New Roman" pitchFamily="18" charset="0"/>
              </a:rPr>
              <a:t> ý </a:t>
            </a:r>
            <a:r>
              <a:rPr lang="en-US" sz="2400" b="1" dirty="0" err="1" smtClean="0">
                <a:solidFill>
                  <a:schemeClr val="accent1"/>
                </a:solidFill>
                <a:latin typeface="Times New Roman" pitchFamily="18" charset="0"/>
                <a:cs typeface="Times New Roman" pitchFamily="18" charset="0"/>
              </a:rPr>
              <a:t>thức</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dân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chủ</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và</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kỷ</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luật</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gắn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bó</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với</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nhân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dân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vì</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nhân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dân</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phục</a:t>
            </a:r>
            <a:r>
              <a:rPr lang="en-US" sz="2400" b="1" dirty="0" smtClean="0">
                <a:solidFill>
                  <a:schemeClr val="accent1"/>
                </a:solidFill>
                <a:latin typeface="Times New Roman" pitchFamily="18" charset="0"/>
                <a:cs typeface="Times New Roman" pitchFamily="18" charset="0"/>
              </a:rPr>
              <a:t> </a:t>
            </a:r>
            <a:r>
              <a:rPr lang="en-US" sz="2400" b="1" dirty="0" err="1" smtClean="0">
                <a:solidFill>
                  <a:schemeClr val="accent1"/>
                </a:solidFill>
                <a:latin typeface="Times New Roman" pitchFamily="18" charset="0"/>
                <a:cs typeface="Times New Roman" pitchFamily="18" charset="0"/>
              </a:rPr>
              <a:t>vụ</a:t>
            </a:r>
            <a:r>
              <a:rPr lang="en-US" sz="2400" b="1" dirty="0" smtClean="0">
                <a:solidFill>
                  <a:schemeClr val="accent1"/>
                </a:solidFill>
                <a:latin typeface="Times New Roman" pitchFamily="18" charset="0"/>
                <a:cs typeface="Times New Roman" pitchFamily="18" charset="0"/>
              </a:rPr>
              <a:t/>
            </a:r>
            <a:br>
              <a:rPr lang="en-US" sz="2400" b="1" dirty="0" smtClean="0">
                <a:solidFill>
                  <a:schemeClr val="accent1"/>
                </a:solidFill>
                <a:latin typeface="Times New Roman" pitchFamily="18" charset="0"/>
                <a:cs typeface="Times New Roman" pitchFamily="18" charset="0"/>
              </a:rPr>
            </a:br>
            <a:endParaRPr lang="vi-VN" sz="2400" b="1" dirty="0" smtClean="0">
              <a:solidFill>
                <a:schemeClr val="accent1"/>
              </a:solidFill>
              <a:latin typeface="Times New Roman" pitchFamily="18" charset="0"/>
              <a:cs typeface="Times New Roman" pitchFamily="18" charset="0"/>
            </a:endParaRPr>
          </a:p>
        </p:txBody>
      </p:sp>
      <p:pic>
        <p:nvPicPr>
          <p:cNvPr id="389127" name="Picture 7" descr="BH tham nongdan"/>
          <p:cNvPicPr>
            <a:picLocks noGrp="1" noChangeAspect="1" noChangeArrowheads="1"/>
          </p:cNvPicPr>
          <p:nvPr>
            <p:ph type="body" sz="half" idx="1"/>
          </p:nvPr>
        </p:nvPicPr>
        <p:blipFill>
          <a:blip r:embed="rId2" cstate="print"/>
          <a:srcRect/>
          <a:stretch>
            <a:fillRect/>
          </a:stretch>
        </p:blipFill>
        <p:spPr>
          <a:xfrm>
            <a:off x="527051" y="2133601"/>
            <a:ext cx="5568949" cy="3959225"/>
          </a:xfrm>
          <a:noFill/>
        </p:spPr>
      </p:pic>
      <p:pic>
        <p:nvPicPr>
          <p:cNvPr id="389128" name="Picture 8" descr="2-suot-doi-hoc-theo-bac(330"/>
          <p:cNvPicPr>
            <a:picLocks noGrp="1" noChangeAspect="1" noChangeArrowheads="1"/>
          </p:cNvPicPr>
          <p:nvPr>
            <p:ph type="body" sz="half" idx="2"/>
          </p:nvPr>
        </p:nvPicPr>
        <p:blipFill>
          <a:blip r:embed="rId3" cstate="print"/>
          <a:srcRect/>
          <a:stretch>
            <a:fillRect/>
          </a:stretch>
        </p:blipFill>
        <p:spPr>
          <a:xfrm>
            <a:off x="6288618" y="2133601"/>
            <a:ext cx="5376333" cy="3959225"/>
          </a:xfr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89124"/>
                                        </p:tgtEl>
                                        <p:attrNameLst>
                                          <p:attrName>style.visibility</p:attrName>
                                        </p:attrNameLst>
                                      </p:cBhvr>
                                      <p:to>
                                        <p:strVal val="visible"/>
                                      </p:to>
                                    </p:set>
                                    <p:animEffect transition="in" filter="circle(in)">
                                      <p:cBhvr>
                                        <p:cTn id="7" dur="2000"/>
                                        <p:tgtEl>
                                          <p:spTgt spid="389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389127"/>
                                        </p:tgtEl>
                                        <p:attrNameLst>
                                          <p:attrName>style.visibility</p:attrName>
                                        </p:attrNameLst>
                                      </p:cBhvr>
                                      <p:to>
                                        <p:strVal val="visible"/>
                                      </p:to>
                                    </p:set>
                                    <p:animEffect transition="in" filter="wedge">
                                      <p:cBhvr>
                                        <p:cTn id="12" dur="2000"/>
                                        <p:tgtEl>
                                          <p:spTgt spid="389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389128"/>
                                        </p:tgtEl>
                                        <p:attrNameLst>
                                          <p:attrName>style.visibility</p:attrName>
                                        </p:attrNameLst>
                                      </p:cBhvr>
                                      <p:to>
                                        <p:strVal val="visible"/>
                                      </p:to>
                                    </p:set>
                                    <p:animEffect transition="in" filter="wheel(4)">
                                      <p:cBhvr>
                                        <p:cTn id="17" dur="2000"/>
                                        <p:tgtEl>
                                          <p:spTgt spid="389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690" y="1271752"/>
            <a:ext cx="4262723" cy="2112579"/>
          </a:xfrm>
        </p:spPr>
        <p:txBody>
          <a:bodyPr>
            <a:normAutofit/>
          </a:bodyPr>
          <a:lstStyle/>
          <a:p>
            <a:pPr algn="just"/>
            <a:r>
              <a:rPr lang="en-US" sz="2400" b="1" dirty="0" err="1" smtClean="0">
                <a:solidFill>
                  <a:schemeClr val="accent1"/>
                </a:solidFill>
              </a:rPr>
              <a:t>Bốn</a:t>
            </a:r>
            <a:r>
              <a:rPr lang="en-US" sz="2400" b="1" dirty="0" smtClean="0">
                <a:solidFill>
                  <a:schemeClr val="accent1"/>
                </a:solidFill>
              </a:rPr>
              <a:t> </a:t>
            </a:r>
            <a:r>
              <a:rPr lang="en-US" sz="2400" b="1" dirty="0" err="1" smtClean="0">
                <a:solidFill>
                  <a:schemeClr val="accent1"/>
                </a:solidFill>
              </a:rPr>
              <a:t>là</a:t>
            </a:r>
            <a:r>
              <a:rPr lang="en-US" sz="2400" b="1" dirty="0" smtClean="0">
                <a:solidFill>
                  <a:schemeClr val="accent1"/>
                </a:solidFill>
              </a:rPr>
              <a:t>: </a:t>
            </a:r>
            <a:r>
              <a:rPr lang="en-US" sz="2400" b="1" dirty="0" err="1" smtClean="0">
                <a:solidFill>
                  <a:schemeClr val="accent1"/>
                </a:solidFill>
              </a:rPr>
              <a:t>Học</a:t>
            </a:r>
            <a:r>
              <a:rPr lang="en-US" sz="2400" b="1" dirty="0" smtClean="0">
                <a:solidFill>
                  <a:schemeClr val="accent1"/>
                </a:solidFill>
              </a:rPr>
              <a:t> </a:t>
            </a:r>
            <a:r>
              <a:rPr lang="en-US" sz="2400" b="1" dirty="0" err="1" smtClean="0">
                <a:solidFill>
                  <a:schemeClr val="accent1"/>
                </a:solidFill>
              </a:rPr>
              <a:t>tập</a:t>
            </a:r>
            <a:r>
              <a:rPr lang="en-US" sz="2400" b="1" dirty="0" smtClean="0">
                <a:solidFill>
                  <a:schemeClr val="accent1"/>
                </a:solidFill>
              </a:rPr>
              <a:t> </a:t>
            </a:r>
            <a:r>
              <a:rPr lang="en-US" sz="2400" b="1" dirty="0" err="1" smtClean="0">
                <a:solidFill>
                  <a:schemeClr val="accent1"/>
                </a:solidFill>
              </a:rPr>
              <a:t>và</a:t>
            </a:r>
            <a:r>
              <a:rPr lang="en-US" sz="2400" b="1" dirty="0" smtClean="0">
                <a:solidFill>
                  <a:schemeClr val="accent1"/>
                </a:solidFill>
              </a:rPr>
              <a:t> </a:t>
            </a:r>
            <a:r>
              <a:rPr lang="en-US" sz="2400" b="1" dirty="0" err="1" smtClean="0">
                <a:solidFill>
                  <a:schemeClr val="accent1"/>
                </a:solidFill>
              </a:rPr>
              <a:t>làm</a:t>
            </a:r>
            <a:r>
              <a:rPr lang="en-US" sz="2400" b="1" dirty="0" smtClean="0">
                <a:solidFill>
                  <a:schemeClr val="accent1"/>
                </a:solidFill>
              </a:rPr>
              <a:t> </a:t>
            </a:r>
            <a:r>
              <a:rPr lang="en-US" sz="2400" b="1" dirty="0" err="1" smtClean="0">
                <a:solidFill>
                  <a:schemeClr val="accent1"/>
                </a:solidFill>
              </a:rPr>
              <a:t>theo</a:t>
            </a:r>
            <a:r>
              <a:rPr lang="en-US" sz="2400" b="1" dirty="0" smtClean="0">
                <a:solidFill>
                  <a:schemeClr val="accent1"/>
                </a:solidFill>
              </a:rPr>
              <a:t> </a:t>
            </a:r>
            <a:r>
              <a:rPr lang="en-US" sz="2400" b="1" dirty="0" err="1" smtClean="0">
                <a:solidFill>
                  <a:schemeClr val="accent1"/>
                </a:solidFill>
              </a:rPr>
              <a:t>tấm</a:t>
            </a:r>
            <a:r>
              <a:rPr lang="en-US" sz="2400" b="1" dirty="0" smtClean="0">
                <a:solidFill>
                  <a:schemeClr val="accent1"/>
                </a:solidFill>
              </a:rPr>
              <a:t> </a:t>
            </a:r>
            <a:r>
              <a:rPr lang="en-US" sz="2400" b="1" dirty="0" err="1" smtClean="0">
                <a:solidFill>
                  <a:schemeClr val="accent1"/>
                </a:solidFill>
              </a:rPr>
              <a:t>gương</a:t>
            </a:r>
            <a:r>
              <a:rPr lang="en-US" sz="2400" b="1" dirty="0" smtClean="0">
                <a:solidFill>
                  <a:schemeClr val="accent1"/>
                </a:solidFill>
              </a:rPr>
              <a:t> </a:t>
            </a:r>
            <a:r>
              <a:rPr lang="en-US" sz="2400" b="1" dirty="0" err="1" smtClean="0">
                <a:solidFill>
                  <a:schemeClr val="accent1"/>
                </a:solidFill>
              </a:rPr>
              <a:t>về</a:t>
            </a:r>
            <a:r>
              <a:rPr lang="en-US" sz="2400" b="1" dirty="0" smtClean="0">
                <a:solidFill>
                  <a:schemeClr val="accent1"/>
                </a:solidFill>
              </a:rPr>
              <a:t> ý </a:t>
            </a:r>
            <a:r>
              <a:rPr lang="en-US" sz="2400" b="1" dirty="0" err="1" smtClean="0">
                <a:solidFill>
                  <a:schemeClr val="accent1"/>
                </a:solidFill>
              </a:rPr>
              <a:t>chí</a:t>
            </a:r>
            <a:r>
              <a:rPr lang="en-US" sz="2400" b="1" dirty="0" smtClean="0">
                <a:solidFill>
                  <a:schemeClr val="accent1"/>
                </a:solidFill>
              </a:rPr>
              <a:t> </a:t>
            </a:r>
            <a:r>
              <a:rPr lang="en-US" sz="2400" b="1" dirty="0" err="1" smtClean="0">
                <a:solidFill>
                  <a:schemeClr val="accent1"/>
                </a:solidFill>
              </a:rPr>
              <a:t>và</a:t>
            </a:r>
            <a:r>
              <a:rPr lang="en-US" sz="2400" b="1" dirty="0" smtClean="0">
                <a:solidFill>
                  <a:schemeClr val="accent1"/>
                </a:solidFill>
              </a:rPr>
              <a:t> </a:t>
            </a:r>
            <a:r>
              <a:rPr lang="en-US" sz="2400" b="1" dirty="0" err="1" smtClean="0">
                <a:solidFill>
                  <a:schemeClr val="accent1"/>
                </a:solidFill>
              </a:rPr>
              <a:t>nghị</a:t>
            </a:r>
            <a:r>
              <a:rPr lang="en-US" sz="2400" b="1" dirty="0" smtClean="0">
                <a:solidFill>
                  <a:schemeClr val="accent1"/>
                </a:solidFill>
              </a:rPr>
              <a:t> </a:t>
            </a:r>
            <a:r>
              <a:rPr lang="en-US" sz="2400" b="1" dirty="0" err="1" smtClean="0">
                <a:solidFill>
                  <a:schemeClr val="accent1"/>
                </a:solidFill>
              </a:rPr>
              <a:t>lực</a:t>
            </a:r>
            <a:r>
              <a:rPr lang="en-US" sz="2400" b="1" dirty="0" smtClean="0">
                <a:solidFill>
                  <a:schemeClr val="accent1"/>
                </a:solidFill>
              </a:rPr>
              <a:t> </a:t>
            </a:r>
            <a:r>
              <a:rPr lang="en-US" sz="2400" b="1" dirty="0" err="1" smtClean="0">
                <a:solidFill>
                  <a:schemeClr val="accent1"/>
                </a:solidFill>
              </a:rPr>
              <a:t>tinh</a:t>
            </a:r>
            <a:r>
              <a:rPr lang="en-US" sz="2400" b="1" dirty="0" smtClean="0">
                <a:solidFill>
                  <a:schemeClr val="accent1"/>
                </a:solidFill>
              </a:rPr>
              <a:t> </a:t>
            </a:r>
            <a:r>
              <a:rPr lang="en-US" sz="2400" b="1" dirty="0" err="1" smtClean="0">
                <a:solidFill>
                  <a:schemeClr val="accent1"/>
                </a:solidFill>
              </a:rPr>
              <a:t>thần</a:t>
            </a:r>
            <a:r>
              <a:rPr lang="en-US" sz="2400" b="1" dirty="0" smtClean="0">
                <a:solidFill>
                  <a:schemeClr val="accent1"/>
                </a:solidFill>
              </a:rPr>
              <a:t> to </a:t>
            </a:r>
            <a:r>
              <a:rPr lang="en-US" sz="2400" b="1" dirty="0" err="1" smtClean="0">
                <a:solidFill>
                  <a:schemeClr val="accent1"/>
                </a:solidFill>
              </a:rPr>
              <a:t>lớn</a:t>
            </a:r>
            <a:r>
              <a:rPr lang="en-US" sz="2400" b="1" dirty="0" smtClean="0">
                <a:solidFill>
                  <a:schemeClr val="accent1"/>
                </a:solidFill>
              </a:rPr>
              <a:t>, </a:t>
            </a:r>
            <a:r>
              <a:rPr lang="en-US" sz="2400" b="1" dirty="0" err="1" smtClean="0">
                <a:solidFill>
                  <a:schemeClr val="accent1"/>
                </a:solidFill>
              </a:rPr>
              <a:t>quyết</a:t>
            </a:r>
            <a:r>
              <a:rPr lang="en-US" sz="2400" b="1" dirty="0" smtClean="0">
                <a:solidFill>
                  <a:schemeClr val="accent1"/>
                </a:solidFill>
              </a:rPr>
              <a:t> </a:t>
            </a:r>
            <a:r>
              <a:rPr lang="en-US" sz="2400" b="1" dirty="0" err="1" smtClean="0">
                <a:solidFill>
                  <a:schemeClr val="accent1"/>
                </a:solidFill>
              </a:rPr>
              <a:t>tâm</a:t>
            </a:r>
            <a:r>
              <a:rPr lang="en-US" sz="2400" b="1" dirty="0" smtClean="0">
                <a:solidFill>
                  <a:schemeClr val="accent1"/>
                </a:solidFill>
              </a:rPr>
              <a:t> </a:t>
            </a:r>
            <a:r>
              <a:rPr lang="en-US" sz="2400" b="1" dirty="0" err="1" smtClean="0">
                <a:solidFill>
                  <a:schemeClr val="accent1"/>
                </a:solidFill>
              </a:rPr>
              <a:t>vượt</a:t>
            </a:r>
            <a:r>
              <a:rPr lang="en-US" sz="2400" b="1" dirty="0" smtClean="0">
                <a:solidFill>
                  <a:schemeClr val="accent1"/>
                </a:solidFill>
              </a:rPr>
              <a:t> qua </a:t>
            </a:r>
            <a:r>
              <a:rPr lang="en-US" sz="2400" b="1" dirty="0" err="1" smtClean="0">
                <a:solidFill>
                  <a:schemeClr val="accent1"/>
                </a:solidFill>
              </a:rPr>
              <a:t>mọi</a:t>
            </a:r>
            <a:r>
              <a:rPr lang="en-US" sz="2400" b="1" dirty="0" smtClean="0">
                <a:solidFill>
                  <a:schemeClr val="accent1"/>
                </a:solidFill>
              </a:rPr>
              <a:t> </a:t>
            </a:r>
            <a:r>
              <a:rPr lang="en-US" sz="2400" b="1" dirty="0" err="1" smtClean="0">
                <a:solidFill>
                  <a:schemeClr val="accent1"/>
                </a:solidFill>
              </a:rPr>
              <a:t>thử</a:t>
            </a:r>
            <a:r>
              <a:rPr lang="en-US" sz="2400" b="1" dirty="0" smtClean="0">
                <a:solidFill>
                  <a:schemeClr val="accent1"/>
                </a:solidFill>
              </a:rPr>
              <a:t> </a:t>
            </a:r>
            <a:r>
              <a:rPr lang="en-US" sz="2400" b="1" dirty="0" err="1" smtClean="0">
                <a:solidFill>
                  <a:schemeClr val="accent1"/>
                </a:solidFill>
              </a:rPr>
              <a:t>thách</a:t>
            </a:r>
            <a:r>
              <a:rPr lang="en-US" sz="2400" b="1" dirty="0" smtClean="0">
                <a:solidFill>
                  <a:schemeClr val="accent1"/>
                </a:solidFill>
              </a:rPr>
              <a:t>, </a:t>
            </a:r>
            <a:r>
              <a:rPr lang="en-US" sz="2400" b="1" dirty="0" err="1" smtClean="0">
                <a:solidFill>
                  <a:schemeClr val="accent1"/>
                </a:solidFill>
              </a:rPr>
              <a:t>gian</a:t>
            </a:r>
            <a:r>
              <a:rPr lang="en-US" sz="2400" b="1" dirty="0" smtClean="0">
                <a:solidFill>
                  <a:schemeClr val="accent1"/>
                </a:solidFill>
              </a:rPr>
              <a:t> </a:t>
            </a:r>
            <a:r>
              <a:rPr lang="en-US" sz="2400" b="1" dirty="0" err="1" smtClean="0">
                <a:solidFill>
                  <a:schemeClr val="accent1"/>
                </a:solidFill>
              </a:rPr>
              <a:t>nguy</a:t>
            </a:r>
            <a:r>
              <a:rPr lang="en-US" sz="2400" b="1" dirty="0" smtClean="0">
                <a:solidFill>
                  <a:schemeClr val="accent1"/>
                </a:solidFill>
              </a:rPr>
              <a:t> </a:t>
            </a:r>
            <a:r>
              <a:rPr lang="en-US" sz="2400" b="1" dirty="0" err="1" smtClean="0">
                <a:solidFill>
                  <a:schemeClr val="accent1"/>
                </a:solidFill>
              </a:rPr>
              <a:t>để</a:t>
            </a:r>
            <a:r>
              <a:rPr lang="en-US" sz="2400" b="1" dirty="0" smtClean="0">
                <a:solidFill>
                  <a:schemeClr val="accent1"/>
                </a:solidFill>
              </a:rPr>
              <a:t> </a:t>
            </a:r>
            <a:r>
              <a:rPr lang="en-US" sz="2400" b="1" dirty="0" err="1" smtClean="0">
                <a:solidFill>
                  <a:schemeClr val="accent1"/>
                </a:solidFill>
              </a:rPr>
              <a:t>đạt</a:t>
            </a:r>
            <a:r>
              <a:rPr lang="en-US" sz="2400" b="1" dirty="0" smtClean="0">
                <a:solidFill>
                  <a:schemeClr val="accent1"/>
                </a:solidFill>
              </a:rPr>
              <a:t> </a:t>
            </a:r>
            <a:r>
              <a:rPr lang="en-US" sz="2400" b="1" dirty="0" err="1" smtClean="0">
                <a:solidFill>
                  <a:schemeClr val="accent1"/>
                </a:solidFill>
              </a:rPr>
              <a:t>được</a:t>
            </a:r>
            <a:r>
              <a:rPr lang="en-US" sz="2400" b="1" dirty="0" smtClean="0">
                <a:solidFill>
                  <a:schemeClr val="accent1"/>
                </a:solidFill>
              </a:rPr>
              <a:t> </a:t>
            </a:r>
            <a:r>
              <a:rPr lang="en-US" sz="2400" b="1" dirty="0" err="1" smtClean="0">
                <a:solidFill>
                  <a:schemeClr val="accent1"/>
                </a:solidFill>
              </a:rPr>
              <a:t>mục</a:t>
            </a:r>
            <a:r>
              <a:rPr lang="en-US" sz="2400" b="1" dirty="0" smtClean="0">
                <a:solidFill>
                  <a:schemeClr val="accent1"/>
                </a:solidFill>
              </a:rPr>
              <a:t> </a:t>
            </a:r>
            <a:r>
              <a:rPr lang="en-US" sz="2400" b="1" dirty="0" err="1" smtClean="0">
                <a:solidFill>
                  <a:schemeClr val="accent1"/>
                </a:solidFill>
              </a:rPr>
              <a:t>đích</a:t>
            </a:r>
            <a:r>
              <a:rPr lang="en-US" sz="2400" b="1" dirty="0" smtClean="0">
                <a:solidFill>
                  <a:schemeClr val="accent1"/>
                </a:solidFill>
              </a:rPr>
              <a:t> </a:t>
            </a:r>
            <a:r>
              <a:rPr lang="en-US" sz="2400" b="1" dirty="0" err="1" smtClean="0">
                <a:solidFill>
                  <a:schemeClr val="accent1"/>
                </a:solidFill>
              </a:rPr>
              <a:t>của</a:t>
            </a:r>
            <a:r>
              <a:rPr lang="en-US" sz="2400" b="1" dirty="0" smtClean="0">
                <a:solidFill>
                  <a:schemeClr val="accent1"/>
                </a:solidFill>
              </a:rPr>
              <a:t> </a:t>
            </a:r>
            <a:r>
              <a:rPr lang="en-US" sz="2400" b="1" dirty="0" err="1" smtClean="0">
                <a:solidFill>
                  <a:schemeClr val="accent1"/>
                </a:solidFill>
              </a:rPr>
              <a:t>cuộc</a:t>
            </a:r>
            <a:r>
              <a:rPr lang="en-US" sz="2400" b="1" dirty="0" smtClean="0">
                <a:solidFill>
                  <a:schemeClr val="accent1"/>
                </a:solidFill>
              </a:rPr>
              <a:t> </a:t>
            </a:r>
            <a:r>
              <a:rPr lang="en-US" sz="2400" b="1" dirty="0" err="1" smtClean="0">
                <a:solidFill>
                  <a:schemeClr val="accent1"/>
                </a:solidFill>
              </a:rPr>
              <a:t>sống</a:t>
            </a:r>
            <a:endParaRPr lang="en-US" sz="2400" b="1" dirty="0">
              <a:solidFill>
                <a:schemeClr val="accent1"/>
              </a:solidFill>
            </a:endParaRPr>
          </a:p>
        </p:txBody>
      </p:sp>
      <p:pic>
        <p:nvPicPr>
          <p:cNvPr id="9" name="Picture 2" descr="C:\Users\TitMit\Desktop\nam hoc 2020-2021\TT HCM- Hoang Hanh\download.jpg"/>
          <p:cNvPicPr>
            <a:picLocks noChangeAspect="1" noChangeArrowheads="1"/>
          </p:cNvPicPr>
          <p:nvPr/>
        </p:nvPicPr>
        <p:blipFill>
          <a:blip r:embed="rId2" cstate="print"/>
          <a:srcRect/>
          <a:stretch>
            <a:fillRect/>
          </a:stretch>
        </p:blipFill>
        <p:spPr bwMode="auto">
          <a:xfrm>
            <a:off x="614854" y="3351817"/>
            <a:ext cx="4871546" cy="2960140"/>
          </a:xfrm>
          <a:prstGeom prst="rect">
            <a:avLst/>
          </a:prstGeom>
          <a:noFill/>
        </p:spPr>
      </p:pic>
      <p:pic>
        <p:nvPicPr>
          <p:cNvPr id="10" name="Picture 3" descr="C:\Users\TitMit\Desktop\nam hoc 2020-2021\TT HCM- Hoang Hanh\images (4).jpg"/>
          <p:cNvPicPr>
            <a:picLocks noChangeAspect="1" noChangeArrowheads="1"/>
          </p:cNvPicPr>
          <p:nvPr/>
        </p:nvPicPr>
        <p:blipFill>
          <a:blip r:embed="rId3" cstate="print"/>
          <a:srcRect/>
          <a:stretch>
            <a:fillRect/>
          </a:stretch>
        </p:blipFill>
        <p:spPr bwMode="auto">
          <a:xfrm>
            <a:off x="5642412" y="1217915"/>
            <a:ext cx="5708760" cy="383362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96946" y="1513491"/>
            <a:ext cx="3915882" cy="1513488"/>
          </a:xfrm>
        </p:spPr>
        <p:txBody>
          <a:bodyPr>
            <a:normAutofit/>
          </a:bodyPr>
          <a:lstStyle/>
          <a:p>
            <a:pPr algn="just"/>
            <a:r>
              <a:rPr lang="en-US" sz="2400" b="1" dirty="0" err="1" smtClean="0">
                <a:solidFill>
                  <a:schemeClr val="accent1"/>
                </a:solidFill>
              </a:rPr>
              <a:t>Năm</a:t>
            </a:r>
            <a:r>
              <a:rPr lang="en-US" sz="2400" b="1" dirty="0" smtClean="0">
                <a:solidFill>
                  <a:schemeClr val="accent1"/>
                </a:solidFill>
              </a:rPr>
              <a:t> </a:t>
            </a:r>
            <a:r>
              <a:rPr lang="en-US" sz="2400" b="1" dirty="0" err="1" smtClean="0">
                <a:solidFill>
                  <a:schemeClr val="accent1"/>
                </a:solidFill>
              </a:rPr>
              <a:t>là</a:t>
            </a:r>
            <a:r>
              <a:rPr lang="en-US" sz="2400" b="1" dirty="0" smtClean="0">
                <a:solidFill>
                  <a:schemeClr val="accent1"/>
                </a:solidFill>
              </a:rPr>
              <a:t>: </a:t>
            </a:r>
            <a:r>
              <a:rPr lang="en-US" sz="2400" b="1" dirty="0" err="1" smtClean="0">
                <a:solidFill>
                  <a:schemeClr val="accent1"/>
                </a:solidFill>
              </a:rPr>
              <a:t>Học</a:t>
            </a:r>
            <a:r>
              <a:rPr lang="en-US" sz="2400" b="1" dirty="0" smtClean="0">
                <a:solidFill>
                  <a:schemeClr val="accent1"/>
                </a:solidFill>
              </a:rPr>
              <a:t> </a:t>
            </a:r>
            <a:r>
              <a:rPr lang="en-US" sz="2400" b="1" dirty="0" err="1" smtClean="0">
                <a:solidFill>
                  <a:schemeClr val="accent1"/>
                </a:solidFill>
              </a:rPr>
              <a:t>tập</a:t>
            </a:r>
            <a:r>
              <a:rPr lang="en-US" sz="2400" b="1" dirty="0" smtClean="0">
                <a:solidFill>
                  <a:schemeClr val="accent1"/>
                </a:solidFill>
              </a:rPr>
              <a:t> </a:t>
            </a:r>
            <a:r>
              <a:rPr lang="en-US" sz="2400" b="1" dirty="0" err="1" smtClean="0">
                <a:solidFill>
                  <a:schemeClr val="accent1"/>
                </a:solidFill>
              </a:rPr>
              <a:t>tấm</a:t>
            </a:r>
            <a:r>
              <a:rPr lang="en-US" sz="2400" b="1" dirty="0" smtClean="0">
                <a:solidFill>
                  <a:schemeClr val="accent1"/>
                </a:solidFill>
              </a:rPr>
              <a:t> </a:t>
            </a:r>
            <a:r>
              <a:rPr lang="en-US" sz="2400" b="1" dirty="0" err="1" smtClean="0">
                <a:solidFill>
                  <a:schemeClr val="accent1"/>
                </a:solidFill>
              </a:rPr>
              <a:t>gương</a:t>
            </a:r>
            <a:r>
              <a:rPr lang="en-US" sz="2400" b="1" dirty="0" smtClean="0">
                <a:solidFill>
                  <a:schemeClr val="accent1"/>
                </a:solidFill>
              </a:rPr>
              <a:t> </a:t>
            </a:r>
            <a:r>
              <a:rPr lang="en-US" sz="2400" b="1" dirty="0" err="1" smtClean="0">
                <a:solidFill>
                  <a:schemeClr val="accent1"/>
                </a:solidFill>
              </a:rPr>
              <a:t>về</a:t>
            </a:r>
            <a:r>
              <a:rPr lang="en-US" sz="2400" b="1" dirty="0" smtClean="0">
                <a:solidFill>
                  <a:schemeClr val="accent1"/>
                </a:solidFill>
              </a:rPr>
              <a:t> </a:t>
            </a:r>
            <a:r>
              <a:rPr lang="en-US" sz="2400" b="1" dirty="0" err="1" smtClean="0">
                <a:solidFill>
                  <a:schemeClr val="accent1"/>
                </a:solidFill>
              </a:rPr>
              <a:t>chủ</a:t>
            </a:r>
            <a:r>
              <a:rPr lang="en-US" sz="2400" b="1" dirty="0" smtClean="0">
                <a:solidFill>
                  <a:schemeClr val="accent1"/>
                </a:solidFill>
              </a:rPr>
              <a:t> </a:t>
            </a:r>
            <a:r>
              <a:rPr lang="en-US" sz="2400" b="1" dirty="0" err="1" smtClean="0">
                <a:solidFill>
                  <a:schemeClr val="accent1"/>
                </a:solidFill>
              </a:rPr>
              <a:t>nghĩa</a:t>
            </a:r>
            <a:r>
              <a:rPr lang="en-US" sz="2400" b="1" dirty="0" smtClean="0">
                <a:solidFill>
                  <a:schemeClr val="accent1"/>
                </a:solidFill>
              </a:rPr>
              <a:t> </a:t>
            </a:r>
            <a:r>
              <a:rPr lang="en-US" sz="2400" b="1" dirty="0" err="1" smtClean="0">
                <a:solidFill>
                  <a:schemeClr val="accent1"/>
                </a:solidFill>
              </a:rPr>
              <a:t>yêu</a:t>
            </a:r>
            <a:r>
              <a:rPr lang="en-US" sz="2400" b="1" dirty="0" smtClean="0">
                <a:solidFill>
                  <a:schemeClr val="accent1"/>
                </a:solidFill>
              </a:rPr>
              <a:t> </a:t>
            </a:r>
            <a:r>
              <a:rPr lang="en-US" sz="2400" b="1" dirty="0" err="1" smtClean="0">
                <a:solidFill>
                  <a:schemeClr val="accent1"/>
                </a:solidFill>
              </a:rPr>
              <a:t>nước</a:t>
            </a:r>
            <a:r>
              <a:rPr lang="en-US" sz="2400" b="1" dirty="0" smtClean="0">
                <a:solidFill>
                  <a:schemeClr val="accent1"/>
                </a:solidFill>
              </a:rPr>
              <a:t>, </a:t>
            </a:r>
            <a:r>
              <a:rPr lang="en-US" sz="2400" b="1" dirty="0" err="1" smtClean="0">
                <a:solidFill>
                  <a:schemeClr val="accent1"/>
                </a:solidFill>
              </a:rPr>
              <a:t>với</a:t>
            </a:r>
            <a:r>
              <a:rPr lang="en-US" sz="2400" b="1" dirty="0" smtClean="0">
                <a:solidFill>
                  <a:schemeClr val="accent1"/>
                </a:solidFill>
              </a:rPr>
              <a:t> </a:t>
            </a:r>
            <a:r>
              <a:rPr lang="en-US" sz="2400" b="1" dirty="0" err="1" smtClean="0">
                <a:solidFill>
                  <a:schemeClr val="accent1"/>
                </a:solidFill>
              </a:rPr>
              <a:t>chủ</a:t>
            </a:r>
            <a:r>
              <a:rPr lang="en-US" sz="2400" b="1" dirty="0" smtClean="0">
                <a:solidFill>
                  <a:schemeClr val="accent1"/>
                </a:solidFill>
              </a:rPr>
              <a:t> </a:t>
            </a:r>
            <a:r>
              <a:rPr lang="en-US" sz="2400" b="1" dirty="0" err="1" smtClean="0">
                <a:solidFill>
                  <a:schemeClr val="accent1"/>
                </a:solidFill>
              </a:rPr>
              <a:t>nghĩa</a:t>
            </a:r>
            <a:r>
              <a:rPr lang="en-US" sz="2400" b="1" dirty="0" smtClean="0">
                <a:solidFill>
                  <a:schemeClr val="accent1"/>
                </a:solidFill>
              </a:rPr>
              <a:t> </a:t>
            </a:r>
            <a:r>
              <a:rPr lang="en-US" sz="2400" b="1" dirty="0" err="1" smtClean="0">
                <a:solidFill>
                  <a:schemeClr val="accent1"/>
                </a:solidFill>
              </a:rPr>
              <a:t>quốc</a:t>
            </a:r>
            <a:r>
              <a:rPr lang="en-US" sz="2400" b="1" dirty="0" smtClean="0">
                <a:solidFill>
                  <a:schemeClr val="accent1"/>
                </a:solidFill>
              </a:rPr>
              <a:t> </a:t>
            </a:r>
            <a:r>
              <a:rPr lang="en-US" sz="2400" b="1" dirty="0" err="1" smtClean="0">
                <a:solidFill>
                  <a:schemeClr val="accent1"/>
                </a:solidFill>
              </a:rPr>
              <a:t>tế</a:t>
            </a:r>
            <a:r>
              <a:rPr lang="en-US" sz="2400" b="1" dirty="0" smtClean="0">
                <a:solidFill>
                  <a:schemeClr val="accent1"/>
                </a:solidFill>
              </a:rPr>
              <a:t> </a:t>
            </a:r>
            <a:r>
              <a:rPr lang="en-US" sz="2400" b="1" dirty="0" err="1" smtClean="0">
                <a:solidFill>
                  <a:schemeClr val="accent1"/>
                </a:solidFill>
              </a:rPr>
              <a:t>trong</a:t>
            </a:r>
            <a:r>
              <a:rPr lang="en-US" sz="2400" b="1" dirty="0" smtClean="0">
                <a:solidFill>
                  <a:schemeClr val="accent1"/>
                </a:solidFill>
              </a:rPr>
              <a:t> </a:t>
            </a:r>
            <a:r>
              <a:rPr lang="en-US" sz="2400" b="1" dirty="0" err="1" smtClean="0">
                <a:solidFill>
                  <a:schemeClr val="accent1"/>
                </a:solidFill>
              </a:rPr>
              <a:t>sáng</a:t>
            </a:r>
            <a:endParaRPr lang="en-US" sz="2400" b="1" dirty="0">
              <a:solidFill>
                <a:schemeClr val="accent1"/>
              </a:solidFill>
            </a:endParaRPr>
          </a:p>
        </p:txBody>
      </p:sp>
      <p:pic>
        <p:nvPicPr>
          <p:cNvPr id="8" name="Picture 5" descr="ImageView"/>
          <p:cNvPicPr>
            <a:picLocks noChangeAspect="1" noChangeArrowheads="1"/>
          </p:cNvPicPr>
          <p:nvPr/>
        </p:nvPicPr>
        <p:blipFill>
          <a:blip r:embed="rId2" cstate="print"/>
          <a:srcRect/>
          <a:stretch>
            <a:fillRect/>
          </a:stretch>
        </p:blipFill>
        <p:spPr bwMode="auto">
          <a:xfrm>
            <a:off x="5602014" y="294291"/>
            <a:ext cx="5092262" cy="3421116"/>
          </a:xfrm>
          <a:prstGeom prst="rect">
            <a:avLst/>
          </a:prstGeom>
          <a:noFill/>
          <a:ln w="9525">
            <a:noFill/>
            <a:miter lim="800000"/>
            <a:headEnd/>
            <a:tailEnd/>
          </a:ln>
        </p:spPr>
      </p:pic>
      <p:pic>
        <p:nvPicPr>
          <p:cNvPr id="9" name="Picture 3" descr="LuatsuLoseby.jpg"/>
          <p:cNvPicPr>
            <a:picLocks noChangeAspect="1" noChangeArrowheads="1"/>
          </p:cNvPicPr>
          <p:nvPr/>
        </p:nvPicPr>
        <p:blipFill>
          <a:blip r:embed="rId3" cstate="print"/>
          <a:srcRect/>
          <a:stretch>
            <a:fillRect/>
          </a:stretch>
        </p:blipFill>
        <p:spPr>
          <a:xfrm>
            <a:off x="588579" y="3340922"/>
            <a:ext cx="4950373" cy="3175492"/>
          </a:xfrm>
          <a:prstGeom prst="rect">
            <a:avLst/>
          </a:prstGeom>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3178128" y="1700802"/>
            <a:ext cx="5615562" cy="1245877"/>
            <a:chOff x="912" y="1008"/>
            <a:chExt cx="3984" cy="912"/>
          </a:xfrm>
        </p:grpSpPr>
        <p:sp>
          <p:nvSpPr>
            <p:cNvPr id="6" name="AutoShape 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7" name="Group 5"/>
            <p:cNvGrpSpPr>
              <a:grpSpLocks/>
            </p:cNvGrpSpPr>
            <p:nvPr/>
          </p:nvGrpSpPr>
          <p:grpSpPr bwMode="auto">
            <a:xfrm>
              <a:off x="999" y="1092"/>
              <a:ext cx="768" cy="746"/>
              <a:chOff x="999" y="1092"/>
              <a:chExt cx="768" cy="746"/>
            </a:xfrm>
          </p:grpSpPr>
          <p:sp>
            <p:nvSpPr>
              <p:cNvPr id="9" name="AutoShape 6"/>
              <p:cNvSpPr>
                <a:spLocks noChangeArrowheads="1"/>
              </p:cNvSpPr>
              <p:nvPr/>
            </p:nvSpPr>
            <p:spPr bwMode="gray">
              <a:xfrm>
                <a:off x="999" y="1092"/>
                <a:ext cx="768"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 name="Freeform 7"/>
              <p:cNvSpPr>
                <a:spLocks/>
              </p:cNvSpPr>
              <p:nvPr/>
            </p:nvSpPr>
            <p:spPr bwMode="gray">
              <a:xfrm>
                <a:off x="1047" y="1140"/>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1" name="Text Box 8"/>
              <p:cNvSpPr txBox="1">
                <a:spLocks noChangeArrowheads="1"/>
              </p:cNvSpPr>
              <p:nvPr/>
            </p:nvSpPr>
            <p:spPr bwMode="gray">
              <a:xfrm>
                <a:off x="1238" y="1295"/>
                <a:ext cx="273" cy="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800" smtClean="0">
                    <a:solidFill>
                      <a:srgbClr val="FFFFFF"/>
                    </a:solidFill>
                    <a:effectLst>
                      <a:outerShdw blurRad="38100" dist="38100" dir="2700000" algn="tl">
                        <a:srgbClr val="C0C0C0"/>
                      </a:outerShdw>
                    </a:effectLst>
                  </a:rPr>
                  <a:t>1</a:t>
                </a:r>
                <a:endParaRPr lang="en-US" sz="2800">
                  <a:solidFill>
                    <a:srgbClr val="FFFFFF"/>
                  </a:solidFill>
                  <a:effectLst>
                    <a:outerShdw blurRad="38100" dist="38100" dir="2700000" algn="tl">
                      <a:srgbClr val="C0C0C0"/>
                    </a:outerShdw>
                  </a:effectLst>
                </a:endParaRPr>
              </a:p>
            </p:txBody>
          </p:sp>
        </p:grpSp>
        <p:sp>
          <p:nvSpPr>
            <p:cNvPr id="8" name="Text Box 9"/>
            <p:cNvSpPr txBox="1">
              <a:spLocks noChangeArrowheads="1"/>
            </p:cNvSpPr>
            <p:nvPr/>
          </p:nvSpPr>
          <p:spPr bwMode="gray">
            <a:xfrm>
              <a:off x="1812" y="1127"/>
              <a:ext cx="2928" cy="4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dirty="0" err="1" smtClean="0">
                  <a:solidFill>
                    <a:srgbClr val="000000"/>
                  </a:solidFill>
                </a:rPr>
                <a:t>Tư</a:t>
              </a:r>
              <a:r>
                <a:rPr lang="en-US" dirty="0" smtClean="0">
                  <a:solidFill>
                    <a:srgbClr val="000000"/>
                  </a:solidFill>
                </a:rPr>
                <a:t> </a:t>
              </a:r>
              <a:r>
                <a:rPr lang="en-US" dirty="0" err="1" smtClean="0">
                  <a:solidFill>
                    <a:srgbClr val="000000"/>
                  </a:solidFill>
                </a:rPr>
                <a:t>tưởng</a:t>
              </a:r>
              <a:r>
                <a:rPr lang="en-US" dirty="0" smtClean="0">
                  <a:solidFill>
                    <a:srgbClr val="000000"/>
                  </a:solidFill>
                </a:rPr>
                <a:t> </a:t>
              </a:r>
              <a:r>
                <a:rPr lang="en-US" dirty="0" err="1" smtClean="0">
                  <a:solidFill>
                    <a:srgbClr val="000000"/>
                  </a:solidFill>
                </a:rPr>
                <a:t>đạo</a:t>
              </a:r>
              <a:r>
                <a:rPr lang="en-US" dirty="0" smtClean="0">
                  <a:solidFill>
                    <a:srgbClr val="000000"/>
                  </a:solidFill>
                </a:rPr>
                <a:t> </a:t>
              </a:r>
              <a:r>
                <a:rPr lang="en-US" dirty="0" err="1" smtClean="0">
                  <a:solidFill>
                    <a:srgbClr val="000000"/>
                  </a:solidFill>
                </a:rPr>
                <a:t>đức</a:t>
              </a:r>
              <a:r>
                <a:rPr lang="en-US" dirty="0" smtClean="0">
                  <a:solidFill>
                    <a:srgbClr val="000000"/>
                  </a:solidFill>
                </a:rPr>
                <a:t> </a:t>
              </a:r>
              <a:r>
                <a:rPr lang="en-US" dirty="0" err="1" smtClean="0">
                  <a:solidFill>
                    <a:srgbClr val="000000"/>
                  </a:solidFill>
                </a:rPr>
                <a:t>Hồ</a:t>
              </a:r>
              <a:r>
                <a:rPr lang="en-US" dirty="0" smtClean="0">
                  <a:solidFill>
                    <a:srgbClr val="000000"/>
                  </a:solidFill>
                </a:rPr>
                <a:t> </a:t>
              </a:r>
              <a:r>
                <a:rPr lang="en-US" dirty="0" err="1" smtClean="0">
                  <a:solidFill>
                    <a:srgbClr val="000000"/>
                  </a:solidFill>
                </a:rPr>
                <a:t>Chí</a:t>
              </a:r>
              <a:r>
                <a:rPr lang="en-US" dirty="0" smtClean="0">
                  <a:solidFill>
                    <a:srgbClr val="000000"/>
                  </a:solidFill>
                </a:rPr>
                <a:t> Minh </a:t>
              </a:r>
              <a:r>
                <a:rPr lang="en-US" dirty="0" err="1" smtClean="0">
                  <a:solidFill>
                    <a:srgbClr val="000000"/>
                  </a:solidFill>
                </a:rPr>
                <a:t>là</a:t>
              </a:r>
              <a:r>
                <a:rPr lang="en-US" dirty="0" smtClean="0">
                  <a:solidFill>
                    <a:srgbClr val="000000"/>
                  </a:solidFill>
                </a:rPr>
                <a:t> </a:t>
              </a:r>
              <a:r>
                <a:rPr lang="en-US" dirty="0" err="1" smtClean="0">
                  <a:solidFill>
                    <a:srgbClr val="000000"/>
                  </a:solidFill>
                </a:rPr>
                <a:t>tài</a:t>
              </a:r>
              <a:r>
                <a:rPr lang="en-US" dirty="0" smtClean="0">
                  <a:solidFill>
                    <a:srgbClr val="000000"/>
                  </a:solidFill>
                </a:rPr>
                <a:t> </a:t>
              </a:r>
              <a:r>
                <a:rPr lang="en-US" dirty="0" err="1" smtClean="0">
                  <a:solidFill>
                    <a:srgbClr val="000000"/>
                  </a:solidFill>
                </a:rPr>
                <a:t>sản</a:t>
              </a:r>
              <a:r>
                <a:rPr lang="en-US" dirty="0" smtClean="0">
                  <a:solidFill>
                    <a:srgbClr val="000000"/>
                  </a:solidFill>
                </a:rPr>
                <a:t> </a:t>
              </a:r>
              <a:r>
                <a:rPr lang="en-US" dirty="0" err="1" smtClean="0">
                  <a:solidFill>
                    <a:srgbClr val="000000"/>
                  </a:solidFill>
                </a:rPr>
                <a:t>tinh</a:t>
              </a:r>
              <a:r>
                <a:rPr lang="en-US" dirty="0" smtClean="0">
                  <a:solidFill>
                    <a:srgbClr val="000000"/>
                  </a:solidFill>
                </a:rPr>
                <a:t> </a:t>
              </a:r>
              <a:r>
                <a:rPr lang="en-US" dirty="0" err="1" smtClean="0">
                  <a:solidFill>
                    <a:srgbClr val="000000"/>
                  </a:solidFill>
                </a:rPr>
                <a:t>thần</a:t>
              </a:r>
              <a:r>
                <a:rPr lang="en-US" dirty="0" smtClean="0">
                  <a:solidFill>
                    <a:srgbClr val="000000"/>
                  </a:solidFill>
                </a:rPr>
                <a:t> </a:t>
              </a:r>
              <a:r>
                <a:rPr lang="en-US" dirty="0" err="1" smtClean="0">
                  <a:solidFill>
                    <a:srgbClr val="000000"/>
                  </a:solidFill>
                </a:rPr>
                <a:t>vô</a:t>
              </a:r>
              <a:r>
                <a:rPr lang="en-US" dirty="0" smtClean="0">
                  <a:solidFill>
                    <a:srgbClr val="000000"/>
                  </a:solidFill>
                </a:rPr>
                <a:t> </a:t>
              </a:r>
              <a:r>
                <a:rPr lang="en-US" dirty="0" err="1" smtClean="0">
                  <a:solidFill>
                    <a:srgbClr val="000000"/>
                  </a:solidFill>
                </a:rPr>
                <a:t>giá</a:t>
              </a:r>
              <a:r>
                <a:rPr lang="en-US" dirty="0" smtClean="0">
                  <a:solidFill>
                    <a:srgbClr val="000000"/>
                  </a:solidFill>
                </a:rPr>
                <a:t> </a:t>
              </a:r>
              <a:r>
                <a:rPr lang="en-US" dirty="0" err="1" smtClean="0">
                  <a:solidFill>
                    <a:srgbClr val="000000"/>
                  </a:solidFill>
                </a:rPr>
                <a:t>của</a:t>
              </a:r>
              <a:r>
                <a:rPr lang="en-US" dirty="0" smtClean="0">
                  <a:solidFill>
                    <a:srgbClr val="000000"/>
                  </a:solidFill>
                </a:rPr>
                <a:t> </a:t>
              </a:r>
              <a:r>
                <a:rPr lang="en-US" dirty="0" err="1" smtClean="0">
                  <a:solidFill>
                    <a:srgbClr val="000000"/>
                  </a:solidFill>
                </a:rPr>
                <a:t>dân</a:t>
              </a:r>
              <a:r>
                <a:rPr lang="en-US" dirty="0" smtClean="0">
                  <a:solidFill>
                    <a:srgbClr val="000000"/>
                  </a:solidFill>
                </a:rPr>
                <a:t> </a:t>
              </a:r>
              <a:r>
                <a:rPr lang="en-US" dirty="0" err="1" smtClean="0">
                  <a:solidFill>
                    <a:srgbClr val="000000"/>
                  </a:solidFill>
                </a:rPr>
                <a:t>tộc</a:t>
              </a:r>
              <a:r>
                <a:rPr lang="en-US" dirty="0" smtClean="0">
                  <a:solidFill>
                    <a:srgbClr val="000000"/>
                  </a:solidFill>
                </a:rPr>
                <a:t> </a:t>
              </a:r>
              <a:r>
                <a:rPr lang="en-US" dirty="0" err="1" smtClean="0">
                  <a:solidFill>
                    <a:srgbClr val="000000"/>
                  </a:solidFill>
                </a:rPr>
                <a:t>ta</a:t>
              </a:r>
              <a:endParaRPr lang="en-US" dirty="0">
                <a:solidFill>
                  <a:srgbClr val="000000"/>
                </a:solidFill>
              </a:endParaRPr>
            </a:p>
          </p:txBody>
        </p:sp>
      </p:grpSp>
      <p:grpSp>
        <p:nvGrpSpPr>
          <p:cNvPr id="12" name="Group 10"/>
          <p:cNvGrpSpPr>
            <a:grpSpLocks/>
          </p:cNvGrpSpPr>
          <p:nvPr/>
        </p:nvGrpSpPr>
        <p:grpSpPr bwMode="auto">
          <a:xfrm>
            <a:off x="3178128" y="3231152"/>
            <a:ext cx="5639524" cy="1245877"/>
            <a:chOff x="912" y="2016"/>
            <a:chExt cx="4001" cy="912"/>
          </a:xfrm>
        </p:grpSpPr>
        <p:sp>
          <p:nvSpPr>
            <p:cNvPr id="13"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14" name="Group 12"/>
            <p:cNvGrpSpPr>
              <a:grpSpLocks/>
            </p:cNvGrpSpPr>
            <p:nvPr/>
          </p:nvGrpSpPr>
          <p:grpSpPr bwMode="auto">
            <a:xfrm>
              <a:off x="999" y="2100"/>
              <a:ext cx="768" cy="746"/>
              <a:chOff x="999" y="2100"/>
              <a:chExt cx="768" cy="746"/>
            </a:xfrm>
          </p:grpSpPr>
          <p:sp>
            <p:nvSpPr>
              <p:cNvPr id="16" name="AutoShape 13"/>
              <p:cNvSpPr>
                <a:spLocks noChangeArrowheads="1"/>
              </p:cNvSpPr>
              <p:nvPr/>
            </p:nvSpPr>
            <p:spPr bwMode="gray">
              <a:xfrm>
                <a:off x="999" y="2100"/>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 name="Freeform 14"/>
              <p:cNvSpPr>
                <a:spLocks/>
              </p:cNvSpPr>
              <p:nvPr/>
            </p:nvSpPr>
            <p:spPr bwMode="gray">
              <a:xfrm>
                <a:off x="1047" y="21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8" name="Text Box 15"/>
              <p:cNvSpPr txBox="1">
                <a:spLocks noChangeArrowheads="1"/>
              </p:cNvSpPr>
              <p:nvPr/>
            </p:nvSpPr>
            <p:spPr bwMode="gray">
              <a:xfrm>
                <a:off x="1238" y="2304"/>
                <a:ext cx="273" cy="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800" smtClean="0">
                    <a:solidFill>
                      <a:srgbClr val="FFFFFF"/>
                    </a:solidFill>
                    <a:effectLst>
                      <a:outerShdw blurRad="38100" dist="38100" dir="2700000" algn="tl">
                        <a:srgbClr val="C0C0C0"/>
                      </a:outerShdw>
                    </a:effectLst>
                  </a:rPr>
                  <a:t>2</a:t>
                </a:r>
                <a:endParaRPr lang="en-US" sz="2800">
                  <a:solidFill>
                    <a:srgbClr val="FFFFFF"/>
                  </a:solidFill>
                  <a:effectLst>
                    <a:outerShdw blurRad="38100" dist="38100" dir="2700000" algn="tl">
                      <a:srgbClr val="C0C0C0"/>
                    </a:outerShdw>
                  </a:effectLst>
                </a:endParaRPr>
              </a:p>
            </p:txBody>
          </p:sp>
        </p:grpSp>
        <p:sp>
          <p:nvSpPr>
            <p:cNvPr id="15" name="Text Box 16"/>
            <p:cNvSpPr txBox="1">
              <a:spLocks noChangeArrowheads="1"/>
            </p:cNvSpPr>
            <p:nvPr/>
          </p:nvSpPr>
          <p:spPr bwMode="gray">
            <a:xfrm>
              <a:off x="1759" y="2051"/>
              <a:ext cx="3154" cy="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a:r>
                <a:rPr lang="en-US" dirty="0" err="1" smtClean="0">
                  <a:solidFill>
                    <a:srgbClr val="000000"/>
                  </a:solidFill>
                </a:rPr>
                <a:t>Tấm</a:t>
              </a:r>
              <a:r>
                <a:rPr lang="en-US" dirty="0" smtClean="0">
                  <a:solidFill>
                    <a:srgbClr val="000000"/>
                  </a:solidFill>
                </a:rPr>
                <a:t> </a:t>
              </a:r>
              <a:r>
                <a:rPr lang="en-US" dirty="0" err="1" smtClean="0">
                  <a:solidFill>
                    <a:srgbClr val="000000"/>
                  </a:solidFill>
                </a:rPr>
                <a:t>gương</a:t>
              </a:r>
              <a:r>
                <a:rPr lang="en-US" dirty="0" smtClean="0">
                  <a:solidFill>
                    <a:srgbClr val="000000"/>
                  </a:solidFill>
                </a:rPr>
                <a:t> </a:t>
              </a:r>
              <a:r>
                <a:rPr lang="en-US" dirty="0" err="1" smtClean="0">
                  <a:solidFill>
                    <a:srgbClr val="000000"/>
                  </a:solidFill>
                </a:rPr>
                <a:t>đạo</a:t>
              </a:r>
              <a:r>
                <a:rPr lang="en-US" dirty="0" smtClean="0">
                  <a:solidFill>
                    <a:srgbClr val="000000"/>
                  </a:solidFill>
                </a:rPr>
                <a:t> </a:t>
              </a:r>
              <a:r>
                <a:rPr lang="en-US" dirty="0" err="1" smtClean="0">
                  <a:solidFill>
                    <a:srgbClr val="000000"/>
                  </a:solidFill>
                </a:rPr>
                <a:t>đức</a:t>
              </a:r>
              <a:r>
                <a:rPr lang="en-US" dirty="0" smtClean="0">
                  <a:solidFill>
                    <a:srgbClr val="000000"/>
                  </a:solidFill>
                </a:rPr>
                <a:t> HCM </a:t>
              </a:r>
              <a:r>
                <a:rPr lang="en-US" dirty="0" err="1" smtClean="0">
                  <a:solidFill>
                    <a:srgbClr val="000000"/>
                  </a:solidFill>
                </a:rPr>
                <a:t>là</a:t>
              </a:r>
              <a:r>
                <a:rPr lang="en-US" dirty="0" smtClean="0">
                  <a:solidFill>
                    <a:srgbClr val="000000"/>
                  </a:solidFill>
                </a:rPr>
                <a:t> </a:t>
              </a:r>
              <a:r>
                <a:rPr lang="en-US" dirty="0" err="1" smtClean="0">
                  <a:solidFill>
                    <a:srgbClr val="000000"/>
                  </a:solidFill>
                </a:rPr>
                <a:t>tấm</a:t>
              </a:r>
              <a:r>
                <a:rPr lang="en-US" dirty="0" smtClean="0">
                  <a:solidFill>
                    <a:srgbClr val="000000"/>
                  </a:solidFill>
                </a:rPr>
                <a:t> </a:t>
              </a:r>
              <a:r>
                <a:rPr lang="en-US" dirty="0" err="1" smtClean="0">
                  <a:solidFill>
                    <a:srgbClr val="000000"/>
                  </a:solidFill>
                </a:rPr>
                <a:t>gương</a:t>
              </a:r>
              <a:r>
                <a:rPr lang="en-US" dirty="0" smtClean="0">
                  <a:solidFill>
                    <a:srgbClr val="000000"/>
                  </a:solidFill>
                </a:rPr>
                <a:t> </a:t>
              </a:r>
              <a:r>
                <a:rPr lang="en-US" dirty="0" err="1" smtClean="0">
                  <a:solidFill>
                    <a:srgbClr val="000000"/>
                  </a:solidFill>
                </a:rPr>
                <a:t>của</a:t>
              </a:r>
              <a:r>
                <a:rPr lang="en-US" dirty="0" smtClean="0">
                  <a:solidFill>
                    <a:srgbClr val="000000"/>
                  </a:solidFill>
                </a:rPr>
                <a:t> </a:t>
              </a:r>
              <a:r>
                <a:rPr lang="en-US" dirty="0" err="1" smtClean="0">
                  <a:solidFill>
                    <a:srgbClr val="000000"/>
                  </a:solidFill>
                </a:rPr>
                <a:t>một</a:t>
              </a:r>
              <a:r>
                <a:rPr lang="en-US" dirty="0" smtClean="0">
                  <a:solidFill>
                    <a:srgbClr val="000000"/>
                  </a:solidFill>
                </a:rPr>
                <a:t> </a:t>
              </a:r>
              <a:r>
                <a:rPr lang="en-US" dirty="0" err="1" smtClean="0">
                  <a:solidFill>
                    <a:srgbClr val="000000"/>
                  </a:solidFill>
                </a:rPr>
                <a:t>người</a:t>
              </a:r>
              <a:r>
                <a:rPr lang="en-US" dirty="0" smtClean="0">
                  <a:solidFill>
                    <a:srgbClr val="000000"/>
                  </a:solidFill>
                </a:rPr>
                <a:t> </a:t>
              </a:r>
              <a:r>
                <a:rPr lang="en-US" dirty="0" err="1" smtClean="0">
                  <a:solidFill>
                    <a:srgbClr val="000000"/>
                  </a:solidFill>
                </a:rPr>
                <a:t>chân</a:t>
              </a:r>
              <a:r>
                <a:rPr lang="en-US" dirty="0" smtClean="0">
                  <a:solidFill>
                    <a:srgbClr val="000000"/>
                  </a:solidFill>
                </a:rPr>
                <a:t> </a:t>
              </a:r>
              <a:r>
                <a:rPr lang="en-US" dirty="0" err="1" smtClean="0">
                  <a:solidFill>
                    <a:srgbClr val="000000"/>
                  </a:solidFill>
                </a:rPr>
                <a:t>chính</a:t>
              </a:r>
              <a:r>
                <a:rPr lang="en-US" dirty="0" smtClean="0">
                  <a:solidFill>
                    <a:srgbClr val="000000"/>
                  </a:solidFill>
                </a:rPr>
                <a:t>, </a:t>
              </a:r>
              <a:r>
                <a:rPr lang="en-US" dirty="0" err="1" smtClean="0">
                  <a:solidFill>
                    <a:srgbClr val="000000"/>
                  </a:solidFill>
                </a:rPr>
                <a:t>rất</a:t>
              </a:r>
              <a:r>
                <a:rPr lang="en-US" dirty="0" smtClean="0">
                  <a:solidFill>
                    <a:srgbClr val="000000"/>
                  </a:solidFill>
                </a:rPr>
                <a:t> </a:t>
              </a:r>
              <a:r>
                <a:rPr lang="en-US" dirty="0" err="1" smtClean="0">
                  <a:solidFill>
                    <a:srgbClr val="000000"/>
                  </a:solidFill>
                </a:rPr>
                <a:t>đời</a:t>
              </a:r>
              <a:r>
                <a:rPr lang="en-US" dirty="0" smtClean="0">
                  <a:solidFill>
                    <a:srgbClr val="000000"/>
                  </a:solidFill>
                </a:rPr>
                <a:t> </a:t>
              </a:r>
              <a:r>
                <a:rPr lang="en-US" dirty="0" err="1" smtClean="0">
                  <a:solidFill>
                    <a:srgbClr val="000000"/>
                  </a:solidFill>
                </a:rPr>
                <a:t>thường</a:t>
              </a:r>
              <a:r>
                <a:rPr lang="en-US" dirty="0" smtClean="0">
                  <a:solidFill>
                    <a:srgbClr val="000000"/>
                  </a:solidFill>
                </a:rPr>
                <a:t>, </a:t>
              </a:r>
              <a:r>
                <a:rPr lang="en-US" dirty="0" err="1" smtClean="0">
                  <a:solidFill>
                    <a:srgbClr val="000000"/>
                  </a:solidFill>
                </a:rPr>
                <a:t>gần</a:t>
              </a:r>
              <a:r>
                <a:rPr lang="en-US" dirty="0" smtClean="0">
                  <a:solidFill>
                    <a:srgbClr val="000000"/>
                  </a:solidFill>
                </a:rPr>
                <a:t> </a:t>
              </a:r>
              <a:r>
                <a:rPr lang="en-US" dirty="0" err="1" smtClean="0">
                  <a:solidFill>
                    <a:srgbClr val="000000"/>
                  </a:solidFill>
                </a:rPr>
                <a:t>gũi</a:t>
              </a:r>
              <a:r>
                <a:rPr lang="en-US" dirty="0" smtClean="0">
                  <a:solidFill>
                    <a:srgbClr val="000000"/>
                  </a:solidFill>
                </a:rPr>
                <a:t> </a:t>
              </a:r>
              <a:r>
                <a:rPr lang="en-US" dirty="0" err="1" smtClean="0">
                  <a:solidFill>
                    <a:srgbClr val="000000"/>
                  </a:solidFill>
                </a:rPr>
                <a:t>ai</a:t>
              </a:r>
              <a:r>
                <a:rPr lang="en-US" dirty="0" smtClean="0">
                  <a:solidFill>
                    <a:srgbClr val="000000"/>
                  </a:solidFill>
                </a:rPr>
                <a:t> </a:t>
              </a:r>
              <a:r>
                <a:rPr lang="en-US" dirty="0" err="1" smtClean="0">
                  <a:solidFill>
                    <a:srgbClr val="000000"/>
                  </a:solidFill>
                </a:rPr>
                <a:t>cũng</a:t>
              </a:r>
              <a:r>
                <a:rPr lang="en-US" dirty="0" smtClean="0">
                  <a:solidFill>
                    <a:srgbClr val="000000"/>
                  </a:solidFill>
                </a:rPr>
                <a:t> </a:t>
              </a:r>
              <a:r>
                <a:rPr lang="en-US" dirty="0" err="1" smtClean="0">
                  <a:solidFill>
                    <a:srgbClr val="000000"/>
                  </a:solidFill>
                </a:rPr>
                <a:t>có</a:t>
              </a:r>
              <a:r>
                <a:rPr lang="en-US" dirty="0" smtClean="0">
                  <a:solidFill>
                    <a:srgbClr val="000000"/>
                  </a:solidFill>
                </a:rPr>
                <a:t> </a:t>
              </a:r>
              <a:r>
                <a:rPr lang="en-US" dirty="0" err="1" smtClean="0">
                  <a:solidFill>
                    <a:srgbClr val="000000"/>
                  </a:solidFill>
                </a:rPr>
                <a:t>thể</a:t>
              </a:r>
              <a:r>
                <a:rPr lang="en-US" dirty="0" smtClean="0">
                  <a:solidFill>
                    <a:srgbClr val="000000"/>
                  </a:solidFill>
                </a:rPr>
                <a:t> </a:t>
              </a:r>
              <a:r>
                <a:rPr lang="en-US" dirty="0" err="1" smtClean="0">
                  <a:solidFill>
                    <a:srgbClr val="000000"/>
                  </a:solidFill>
                </a:rPr>
                <a:t>học</a:t>
              </a:r>
              <a:r>
                <a:rPr lang="en-US" dirty="0" smtClean="0">
                  <a:solidFill>
                    <a:srgbClr val="000000"/>
                  </a:solidFill>
                </a:rPr>
                <a:t> </a:t>
              </a:r>
              <a:r>
                <a:rPr lang="en-US" dirty="0" err="1" smtClean="0">
                  <a:solidFill>
                    <a:srgbClr val="000000"/>
                  </a:solidFill>
                </a:rPr>
                <a:t>và</a:t>
              </a:r>
              <a:r>
                <a:rPr lang="en-US" dirty="0" smtClean="0">
                  <a:solidFill>
                    <a:srgbClr val="000000"/>
                  </a:solidFill>
                </a:rPr>
                <a:t> </a:t>
              </a:r>
              <a:r>
                <a:rPr lang="en-US" dirty="0" err="1" smtClean="0">
                  <a:solidFill>
                    <a:srgbClr val="000000"/>
                  </a:solidFill>
                </a:rPr>
                <a:t>làm</a:t>
              </a:r>
              <a:r>
                <a:rPr lang="en-US" dirty="0" smtClean="0">
                  <a:solidFill>
                    <a:srgbClr val="000000"/>
                  </a:solidFill>
                </a:rPr>
                <a:t> </a:t>
              </a:r>
              <a:r>
                <a:rPr lang="en-US" dirty="0" err="1" smtClean="0">
                  <a:solidFill>
                    <a:srgbClr val="000000"/>
                  </a:solidFill>
                </a:rPr>
                <a:t>theo</a:t>
              </a:r>
              <a:endParaRPr lang="en-US" dirty="0">
                <a:solidFill>
                  <a:srgbClr val="000000"/>
                </a:solidFill>
              </a:endParaRPr>
            </a:p>
          </p:txBody>
        </p:sp>
      </p:grpSp>
      <p:grpSp>
        <p:nvGrpSpPr>
          <p:cNvPr id="19" name="Group 17"/>
          <p:cNvGrpSpPr>
            <a:grpSpLocks/>
          </p:cNvGrpSpPr>
          <p:nvPr/>
        </p:nvGrpSpPr>
        <p:grpSpPr bwMode="auto">
          <a:xfrm>
            <a:off x="3178128" y="4771027"/>
            <a:ext cx="5615562" cy="1245877"/>
            <a:chOff x="912" y="3036"/>
            <a:chExt cx="3984" cy="912"/>
          </a:xfrm>
        </p:grpSpPr>
        <p:sp>
          <p:nvSpPr>
            <p:cNvPr id="20" name="AutoShape 18"/>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21" name="Group 19"/>
            <p:cNvGrpSpPr>
              <a:grpSpLocks/>
            </p:cNvGrpSpPr>
            <p:nvPr/>
          </p:nvGrpSpPr>
          <p:grpSpPr bwMode="auto">
            <a:xfrm>
              <a:off x="999" y="3120"/>
              <a:ext cx="768" cy="746"/>
              <a:chOff x="999" y="3120"/>
              <a:chExt cx="768" cy="746"/>
            </a:xfrm>
          </p:grpSpPr>
          <p:sp>
            <p:nvSpPr>
              <p:cNvPr id="23" name="AutoShape 20"/>
              <p:cNvSpPr>
                <a:spLocks noChangeArrowheads="1"/>
              </p:cNvSpPr>
              <p:nvPr/>
            </p:nvSpPr>
            <p:spPr bwMode="gray">
              <a:xfrm>
                <a:off x="999" y="3120"/>
                <a:ext cx="768" cy="746"/>
              </a:xfrm>
              <a:prstGeom prst="roundRect">
                <a:avLst>
                  <a:gd name="adj" fmla="val 11921"/>
                </a:avLst>
              </a:prstGeom>
              <a:gradFill rotWithShape="1">
                <a:gsLst>
                  <a:gs pos="0">
                    <a:schemeClr val="folHlink">
                      <a:gamma/>
                      <a:tint val="63529"/>
                      <a:invGamma/>
                    </a:schemeClr>
                  </a:gs>
                  <a:gs pos="100000">
                    <a:schemeClr val="folHlink"/>
                  </a:gs>
                </a:gsLst>
                <a:lin ang="5400000" scaled="1"/>
              </a:gradFill>
              <a:ln w="3810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 name="Freeform 21"/>
              <p:cNvSpPr>
                <a:spLocks/>
              </p:cNvSpPr>
              <p:nvPr/>
            </p:nvSpPr>
            <p:spPr bwMode="gray">
              <a:xfrm>
                <a:off x="1047" y="316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100000">
                    <a:schemeClr val="folHlink">
                      <a:alpha val="0"/>
                    </a:schemeClr>
                  </a:gs>
                </a:gsLst>
                <a:lin ang="2700000" scaled="1"/>
              </a:gra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25" name="Text Box 22"/>
              <p:cNvSpPr txBox="1">
                <a:spLocks noChangeArrowheads="1"/>
              </p:cNvSpPr>
              <p:nvPr/>
            </p:nvSpPr>
            <p:spPr bwMode="gray">
              <a:xfrm>
                <a:off x="1238" y="3324"/>
                <a:ext cx="273" cy="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800" smtClean="0">
                    <a:solidFill>
                      <a:srgbClr val="FFFFFF"/>
                    </a:solidFill>
                    <a:effectLst>
                      <a:outerShdw blurRad="38100" dist="38100" dir="2700000" algn="tl">
                        <a:srgbClr val="C0C0C0"/>
                      </a:outerShdw>
                    </a:effectLst>
                  </a:rPr>
                  <a:t>3</a:t>
                </a:r>
                <a:endParaRPr lang="en-US" sz="2800">
                  <a:solidFill>
                    <a:srgbClr val="FFFFFF"/>
                  </a:solidFill>
                  <a:effectLst>
                    <a:outerShdw blurRad="38100" dist="38100" dir="2700000" algn="tl">
                      <a:srgbClr val="C0C0C0"/>
                    </a:outerShdw>
                  </a:effectLst>
                </a:endParaRPr>
              </a:p>
            </p:txBody>
          </p:sp>
        </p:grpSp>
        <p:sp>
          <p:nvSpPr>
            <p:cNvPr id="22" name="Text Box 23"/>
            <p:cNvSpPr txBox="1">
              <a:spLocks noChangeArrowheads="1"/>
            </p:cNvSpPr>
            <p:nvPr/>
          </p:nvSpPr>
          <p:spPr bwMode="gray">
            <a:xfrm>
              <a:off x="1909" y="3148"/>
              <a:ext cx="2928" cy="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dirty="0" err="1" smtClean="0">
                  <a:solidFill>
                    <a:srgbClr val="000000"/>
                  </a:solidFill>
                </a:rPr>
                <a:t>Học</a:t>
              </a:r>
              <a:r>
                <a:rPr lang="en-US" dirty="0" smtClean="0">
                  <a:solidFill>
                    <a:srgbClr val="000000"/>
                  </a:solidFill>
                </a:rPr>
                <a:t> </a:t>
              </a:r>
              <a:r>
                <a:rPr lang="en-US" dirty="0" err="1" smtClean="0">
                  <a:solidFill>
                    <a:srgbClr val="000000"/>
                  </a:solidFill>
                </a:rPr>
                <a:t>tập</a:t>
              </a:r>
              <a:r>
                <a:rPr lang="en-US" dirty="0" smtClean="0">
                  <a:solidFill>
                    <a:srgbClr val="000000"/>
                  </a:solidFill>
                </a:rPr>
                <a:t> </a:t>
              </a:r>
              <a:r>
                <a:rPr lang="en-US" dirty="0" err="1" smtClean="0">
                  <a:solidFill>
                    <a:srgbClr val="000000"/>
                  </a:solidFill>
                </a:rPr>
                <a:t>và</a:t>
              </a:r>
              <a:r>
                <a:rPr lang="en-US" dirty="0" smtClean="0">
                  <a:solidFill>
                    <a:srgbClr val="000000"/>
                  </a:solidFill>
                </a:rPr>
                <a:t> </a:t>
              </a:r>
              <a:r>
                <a:rPr lang="en-US" dirty="0" err="1" smtClean="0">
                  <a:solidFill>
                    <a:srgbClr val="000000"/>
                  </a:solidFill>
                </a:rPr>
                <a:t>làm</a:t>
              </a:r>
              <a:r>
                <a:rPr lang="en-US" dirty="0" smtClean="0">
                  <a:solidFill>
                    <a:srgbClr val="000000"/>
                  </a:solidFill>
                </a:rPr>
                <a:t> </a:t>
              </a:r>
              <a:r>
                <a:rPr lang="en-US" dirty="0" err="1" smtClean="0">
                  <a:solidFill>
                    <a:srgbClr val="000000"/>
                  </a:solidFill>
                </a:rPr>
                <a:t>theo</a:t>
              </a:r>
              <a:r>
                <a:rPr lang="en-US" dirty="0" smtClean="0">
                  <a:solidFill>
                    <a:srgbClr val="000000"/>
                  </a:solidFill>
                </a:rPr>
                <a:t> </a:t>
              </a:r>
              <a:r>
                <a:rPr lang="en-US" dirty="0" err="1" smtClean="0">
                  <a:solidFill>
                    <a:srgbClr val="000000"/>
                  </a:solidFill>
                </a:rPr>
                <a:t>tư</a:t>
              </a:r>
              <a:r>
                <a:rPr lang="en-US" dirty="0" smtClean="0">
                  <a:solidFill>
                    <a:srgbClr val="000000"/>
                  </a:solidFill>
                </a:rPr>
                <a:t> </a:t>
              </a:r>
              <a:r>
                <a:rPr lang="en-US" dirty="0" err="1" smtClean="0">
                  <a:solidFill>
                    <a:srgbClr val="000000"/>
                  </a:solidFill>
                </a:rPr>
                <a:t>tưởng</a:t>
              </a:r>
              <a:r>
                <a:rPr lang="en-US" dirty="0" smtClean="0">
                  <a:solidFill>
                    <a:srgbClr val="000000"/>
                  </a:solidFill>
                </a:rPr>
                <a:t>, </a:t>
              </a:r>
              <a:r>
                <a:rPr lang="en-US" dirty="0" err="1" smtClean="0">
                  <a:solidFill>
                    <a:srgbClr val="000000"/>
                  </a:solidFill>
                </a:rPr>
                <a:t>tấm</a:t>
              </a:r>
              <a:r>
                <a:rPr lang="en-US" dirty="0" smtClean="0">
                  <a:solidFill>
                    <a:srgbClr val="000000"/>
                  </a:solidFill>
                </a:rPr>
                <a:t> </a:t>
              </a:r>
              <a:r>
                <a:rPr lang="en-US" dirty="0" err="1" smtClean="0">
                  <a:solidFill>
                    <a:srgbClr val="000000"/>
                  </a:solidFill>
                </a:rPr>
                <a:t>gương</a:t>
              </a:r>
              <a:r>
                <a:rPr lang="en-US" dirty="0" smtClean="0">
                  <a:solidFill>
                    <a:srgbClr val="000000"/>
                  </a:solidFill>
                </a:rPr>
                <a:t> </a:t>
              </a:r>
              <a:r>
                <a:rPr lang="en-US" dirty="0" err="1" smtClean="0">
                  <a:solidFill>
                    <a:srgbClr val="000000"/>
                  </a:solidFill>
                </a:rPr>
                <a:t>đạo</a:t>
              </a:r>
              <a:r>
                <a:rPr lang="en-US" dirty="0" smtClean="0">
                  <a:solidFill>
                    <a:srgbClr val="000000"/>
                  </a:solidFill>
                </a:rPr>
                <a:t> </a:t>
              </a:r>
              <a:r>
                <a:rPr lang="en-US" dirty="0" err="1" smtClean="0">
                  <a:solidFill>
                    <a:srgbClr val="000000"/>
                  </a:solidFill>
                </a:rPr>
                <a:t>đức</a:t>
              </a:r>
              <a:r>
                <a:rPr lang="en-US" dirty="0" smtClean="0">
                  <a:solidFill>
                    <a:srgbClr val="000000"/>
                  </a:solidFill>
                </a:rPr>
                <a:t> HCM </a:t>
              </a:r>
              <a:r>
                <a:rPr lang="en-US" dirty="0" err="1" smtClean="0">
                  <a:solidFill>
                    <a:srgbClr val="000000"/>
                  </a:solidFill>
                </a:rPr>
                <a:t>là</a:t>
              </a:r>
              <a:r>
                <a:rPr lang="en-US" dirty="0" smtClean="0">
                  <a:solidFill>
                    <a:srgbClr val="000000"/>
                  </a:solidFill>
                </a:rPr>
                <a:t> </a:t>
              </a:r>
              <a:r>
                <a:rPr lang="en-US" dirty="0" err="1" smtClean="0">
                  <a:solidFill>
                    <a:srgbClr val="000000"/>
                  </a:solidFill>
                </a:rPr>
                <a:t>nhiệm</a:t>
              </a:r>
              <a:r>
                <a:rPr lang="en-US" dirty="0" smtClean="0">
                  <a:solidFill>
                    <a:srgbClr val="000000"/>
                  </a:solidFill>
                </a:rPr>
                <a:t> </a:t>
              </a:r>
              <a:r>
                <a:rPr lang="en-US" dirty="0" err="1" smtClean="0">
                  <a:solidFill>
                    <a:srgbClr val="000000"/>
                  </a:solidFill>
                </a:rPr>
                <a:t>vụ</a:t>
              </a:r>
              <a:r>
                <a:rPr lang="en-US" dirty="0" smtClean="0">
                  <a:solidFill>
                    <a:srgbClr val="000000"/>
                  </a:solidFill>
                </a:rPr>
                <a:t> </a:t>
              </a:r>
              <a:r>
                <a:rPr lang="en-US" dirty="0" err="1" smtClean="0">
                  <a:solidFill>
                    <a:srgbClr val="000000"/>
                  </a:solidFill>
                </a:rPr>
                <a:t>rất</a:t>
              </a:r>
              <a:r>
                <a:rPr lang="en-US" dirty="0" smtClean="0">
                  <a:solidFill>
                    <a:srgbClr val="000000"/>
                  </a:solidFill>
                </a:rPr>
                <a:t> </a:t>
              </a:r>
              <a:r>
                <a:rPr lang="en-US" dirty="0" err="1" smtClean="0">
                  <a:solidFill>
                    <a:srgbClr val="000000"/>
                  </a:solidFill>
                </a:rPr>
                <a:t>quan</a:t>
              </a:r>
              <a:r>
                <a:rPr lang="en-US" dirty="0" smtClean="0">
                  <a:solidFill>
                    <a:srgbClr val="000000"/>
                  </a:solidFill>
                </a:rPr>
                <a:t> </a:t>
              </a:r>
              <a:r>
                <a:rPr lang="en-US" dirty="0" err="1" smtClean="0">
                  <a:solidFill>
                    <a:srgbClr val="000000"/>
                  </a:solidFill>
                </a:rPr>
                <a:t>trọng</a:t>
              </a:r>
              <a:r>
                <a:rPr lang="en-US" dirty="0" smtClean="0">
                  <a:solidFill>
                    <a:srgbClr val="000000"/>
                  </a:solidFill>
                </a:rPr>
                <a:t> </a:t>
              </a:r>
              <a:r>
                <a:rPr lang="en-US" dirty="0" err="1" smtClean="0">
                  <a:solidFill>
                    <a:srgbClr val="000000"/>
                  </a:solidFill>
                </a:rPr>
                <a:t>và</a:t>
              </a:r>
              <a:r>
                <a:rPr lang="en-US" dirty="0" smtClean="0">
                  <a:solidFill>
                    <a:srgbClr val="000000"/>
                  </a:solidFill>
                </a:rPr>
                <a:t>  </a:t>
              </a:r>
              <a:r>
                <a:rPr lang="en-US" dirty="0" err="1" smtClean="0">
                  <a:solidFill>
                    <a:srgbClr val="000000"/>
                  </a:solidFill>
                </a:rPr>
                <a:t>thường</a:t>
              </a:r>
              <a:r>
                <a:rPr lang="en-US" dirty="0" smtClean="0">
                  <a:solidFill>
                    <a:srgbClr val="000000"/>
                  </a:solidFill>
                </a:rPr>
                <a:t> </a:t>
              </a:r>
              <a:r>
                <a:rPr lang="en-US" dirty="0" err="1" smtClean="0">
                  <a:solidFill>
                    <a:srgbClr val="000000"/>
                  </a:solidFill>
                </a:rPr>
                <a:t>xuyên</a:t>
              </a:r>
              <a:r>
                <a:rPr lang="en-US" dirty="0" smtClean="0">
                  <a:solidFill>
                    <a:srgbClr val="000000"/>
                  </a:solidFill>
                </a:rPr>
                <a:t> </a:t>
              </a:r>
              <a:r>
                <a:rPr lang="en-US" dirty="0" err="1" smtClean="0">
                  <a:solidFill>
                    <a:srgbClr val="000000"/>
                  </a:solidFill>
                </a:rPr>
                <a:t>của</a:t>
              </a:r>
              <a:r>
                <a:rPr lang="en-US" dirty="0" smtClean="0">
                  <a:solidFill>
                    <a:srgbClr val="000000"/>
                  </a:solidFill>
                </a:rPr>
                <a:t> </a:t>
              </a:r>
              <a:r>
                <a:rPr lang="en-US" dirty="0" err="1" smtClean="0">
                  <a:solidFill>
                    <a:srgbClr val="000000"/>
                  </a:solidFill>
                </a:rPr>
                <a:t>mỗi</a:t>
              </a:r>
              <a:r>
                <a:rPr lang="en-US" dirty="0" smtClean="0">
                  <a:solidFill>
                    <a:srgbClr val="000000"/>
                  </a:solidFill>
                </a:rPr>
                <a:t> </a:t>
              </a:r>
              <a:r>
                <a:rPr lang="en-US" dirty="0" err="1" smtClean="0">
                  <a:solidFill>
                    <a:srgbClr val="000000"/>
                  </a:solidFill>
                </a:rPr>
                <a:t>người</a:t>
              </a:r>
              <a:endParaRPr lang="en-US" dirty="0">
                <a:solidFill>
                  <a:srgbClr val="000000"/>
                </a:solidFill>
              </a:endParaRPr>
            </a:p>
          </p:txBody>
        </p:sp>
      </p:grpSp>
      <p:sp>
        <p:nvSpPr>
          <p:cNvPr id="26" name="Rounded Rectangle 25"/>
          <p:cNvSpPr/>
          <p:nvPr/>
        </p:nvSpPr>
        <p:spPr>
          <a:xfrm>
            <a:off x="4319751" y="599090"/>
            <a:ext cx="3520966" cy="903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Times New Roman" pitchFamily="18" charset="0"/>
                <a:cs typeface="Times New Roman" pitchFamily="18" charset="0"/>
              </a:rPr>
              <a:t>KẾT LUẬN</a:t>
            </a:r>
            <a:endParaRPr lang="en-US" sz="3600"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ck Arc 1"/>
          <p:cNvSpPr/>
          <p:nvPr/>
        </p:nvSpPr>
        <p:spPr>
          <a:xfrm>
            <a:off x="4170891" y="1503890"/>
            <a:ext cx="3850219" cy="3850219"/>
          </a:xfrm>
          <a:prstGeom prst="blockArc">
            <a:avLst>
              <a:gd name="adj1" fmla="val 10800000"/>
              <a:gd name="adj2" fmla="val 16200000"/>
              <a:gd name="adj3" fmla="val 4634"/>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 name="Block Arc 2"/>
          <p:cNvSpPr/>
          <p:nvPr/>
        </p:nvSpPr>
        <p:spPr>
          <a:xfrm>
            <a:off x="4170891" y="1503890"/>
            <a:ext cx="3850219" cy="3850219"/>
          </a:xfrm>
          <a:prstGeom prst="blockArc">
            <a:avLst>
              <a:gd name="adj1" fmla="val 5400000"/>
              <a:gd name="adj2" fmla="val 10800000"/>
              <a:gd name="adj3" fmla="val 4634"/>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 name="Block Arc 3"/>
          <p:cNvSpPr/>
          <p:nvPr/>
        </p:nvSpPr>
        <p:spPr>
          <a:xfrm>
            <a:off x="4170891" y="1503890"/>
            <a:ext cx="3850219" cy="3850219"/>
          </a:xfrm>
          <a:prstGeom prst="blockArc">
            <a:avLst>
              <a:gd name="adj1" fmla="val 0"/>
              <a:gd name="adj2" fmla="val 5400000"/>
              <a:gd name="adj3" fmla="val 4634"/>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 name="Block Arc 4"/>
          <p:cNvSpPr/>
          <p:nvPr/>
        </p:nvSpPr>
        <p:spPr>
          <a:xfrm>
            <a:off x="4170891" y="1503890"/>
            <a:ext cx="3850219" cy="3850219"/>
          </a:xfrm>
          <a:prstGeom prst="blockArc">
            <a:avLst>
              <a:gd name="adj1" fmla="val 16200000"/>
              <a:gd name="adj2" fmla="val 0"/>
              <a:gd name="adj3" fmla="val 4634"/>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6" name="Group 5"/>
          <p:cNvGrpSpPr/>
          <p:nvPr/>
        </p:nvGrpSpPr>
        <p:grpSpPr>
          <a:xfrm>
            <a:off x="5211031" y="2544031"/>
            <a:ext cx="1769938" cy="1769938"/>
            <a:chOff x="4220430" y="1615179"/>
            <a:chExt cx="1769938" cy="1769938"/>
          </a:xfrm>
        </p:grpSpPr>
        <p:sp>
          <p:nvSpPr>
            <p:cNvPr id="19" name="Oval 18"/>
            <p:cNvSpPr/>
            <p:nvPr/>
          </p:nvSpPr>
          <p:spPr>
            <a:xfrm>
              <a:off x="4220430" y="1615179"/>
              <a:ext cx="1769938" cy="1769938"/>
            </a:xfrm>
            <a:prstGeom prst="ellipse">
              <a:avLst/>
            </a:prstGeom>
          </p:spPr>
          <p:style>
            <a:lnRef idx="0">
              <a:schemeClr val="accent5"/>
            </a:lnRef>
            <a:fillRef idx="3">
              <a:schemeClr val="accent5"/>
            </a:fillRef>
            <a:effectRef idx="3">
              <a:schemeClr val="accent5"/>
            </a:effectRef>
            <a:fontRef idx="minor">
              <a:schemeClr val="lt1"/>
            </a:fontRef>
          </p:style>
        </p:sp>
        <p:sp>
          <p:nvSpPr>
            <p:cNvPr id="20" name="Oval 8"/>
            <p:cNvSpPr/>
            <p:nvPr/>
          </p:nvSpPr>
          <p:spPr>
            <a:xfrm>
              <a:off x="4479632" y="1874380"/>
              <a:ext cx="1251534" cy="1251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Văn</a:t>
              </a:r>
              <a:r>
                <a:rPr lang="en-US" sz="4300" kern="12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43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hóa</a:t>
              </a:r>
              <a:endParaRPr lang="en-US" sz="4300" kern="1200" dirty="0">
                <a:solidFill>
                  <a:srgbClr val="002060"/>
                </a:solidFill>
                <a:effectLst>
                  <a:outerShdw blurRad="38100" dist="38100" dir="2700000" algn="tl">
                    <a:srgbClr val="000000">
                      <a:alpha val="43137"/>
                    </a:srgbClr>
                  </a:outerShdw>
                </a:effectLst>
                <a:latin typeface="Arial" pitchFamily="34" charset="0"/>
                <a:cs typeface="Arial" pitchFamily="34" charset="0"/>
              </a:endParaRPr>
            </a:p>
          </p:txBody>
        </p:sp>
      </p:grpSp>
      <p:grpSp>
        <p:nvGrpSpPr>
          <p:cNvPr id="7" name="Group 6"/>
          <p:cNvGrpSpPr/>
          <p:nvPr/>
        </p:nvGrpSpPr>
        <p:grpSpPr>
          <a:xfrm>
            <a:off x="5476522" y="929014"/>
            <a:ext cx="1238956" cy="1238956"/>
            <a:chOff x="4485921" y="162"/>
            <a:chExt cx="1238956" cy="1238956"/>
          </a:xfrm>
        </p:grpSpPr>
        <p:sp>
          <p:nvSpPr>
            <p:cNvPr id="17" name="Oval 16"/>
            <p:cNvSpPr/>
            <p:nvPr/>
          </p:nvSpPr>
          <p:spPr>
            <a:xfrm>
              <a:off x="4485921" y="162"/>
              <a:ext cx="1238956" cy="1238956"/>
            </a:xfrm>
            <a:prstGeom prst="ellipse">
              <a:avLst/>
            </a:prstGeom>
          </p:spPr>
          <p:style>
            <a:lnRef idx="0">
              <a:schemeClr val="accent3"/>
            </a:lnRef>
            <a:fillRef idx="3">
              <a:schemeClr val="accent3"/>
            </a:fillRef>
            <a:effectRef idx="3">
              <a:schemeClr val="accent3"/>
            </a:effectRef>
            <a:fontRef idx="minor">
              <a:schemeClr val="lt1"/>
            </a:fontRef>
          </p:style>
        </p:sp>
        <p:sp>
          <p:nvSpPr>
            <p:cNvPr id="18" name="Oval 10"/>
            <p:cNvSpPr/>
            <p:nvPr/>
          </p:nvSpPr>
          <p:spPr>
            <a:xfrm>
              <a:off x="4667362" y="181603"/>
              <a:ext cx="876074" cy="876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Kinh</a:t>
              </a:r>
              <a:r>
                <a:rPr lang="en-US" sz="1700" kern="12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17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tế</a:t>
              </a:r>
              <a:endParaRPr lang="en-US" sz="1700" kern="1200" dirty="0">
                <a:solidFill>
                  <a:srgbClr val="002060"/>
                </a:solidFill>
                <a:effectLst>
                  <a:outerShdw blurRad="38100" dist="38100" dir="2700000" algn="tl">
                    <a:srgbClr val="000000">
                      <a:alpha val="43137"/>
                    </a:srgbClr>
                  </a:outerShdw>
                </a:effectLst>
                <a:latin typeface="Arial" pitchFamily="34" charset="0"/>
                <a:cs typeface="Arial" pitchFamily="34" charset="0"/>
              </a:endParaRPr>
            </a:p>
          </p:txBody>
        </p:sp>
      </p:grpSp>
      <p:grpSp>
        <p:nvGrpSpPr>
          <p:cNvPr id="8" name="Group 7"/>
          <p:cNvGrpSpPr/>
          <p:nvPr/>
        </p:nvGrpSpPr>
        <p:grpSpPr>
          <a:xfrm>
            <a:off x="7357029" y="2809522"/>
            <a:ext cx="1238956" cy="1238956"/>
            <a:chOff x="6366428" y="1880670"/>
            <a:chExt cx="1238956" cy="1238956"/>
          </a:xfrm>
        </p:grpSpPr>
        <p:sp>
          <p:nvSpPr>
            <p:cNvPr id="15" name="Oval 14"/>
            <p:cNvSpPr/>
            <p:nvPr/>
          </p:nvSpPr>
          <p:spPr>
            <a:xfrm>
              <a:off x="6366428" y="1880670"/>
              <a:ext cx="1238956" cy="1238956"/>
            </a:xfrm>
            <a:prstGeom prst="ellipse">
              <a:avLst/>
            </a:prstGeom>
          </p:spPr>
          <p:style>
            <a:lnRef idx="0">
              <a:schemeClr val="accent3"/>
            </a:lnRef>
            <a:fillRef idx="3">
              <a:schemeClr val="accent3"/>
            </a:fillRef>
            <a:effectRef idx="3">
              <a:schemeClr val="accent3"/>
            </a:effectRef>
            <a:fontRef idx="minor">
              <a:schemeClr val="lt1"/>
            </a:fontRef>
          </p:style>
        </p:sp>
        <p:sp>
          <p:nvSpPr>
            <p:cNvPr id="16" name="Oval 12"/>
            <p:cNvSpPr/>
            <p:nvPr/>
          </p:nvSpPr>
          <p:spPr>
            <a:xfrm>
              <a:off x="6547869" y="2062111"/>
              <a:ext cx="876074" cy="876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Chính</a:t>
              </a:r>
              <a:r>
                <a:rPr lang="en-US" sz="1700" kern="12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17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trị</a:t>
              </a:r>
              <a:endParaRPr lang="en-US" sz="1700" kern="1200" dirty="0">
                <a:solidFill>
                  <a:srgbClr val="002060"/>
                </a:solidFill>
                <a:effectLst>
                  <a:outerShdw blurRad="38100" dist="38100" dir="2700000" algn="tl">
                    <a:srgbClr val="000000">
                      <a:alpha val="43137"/>
                    </a:srgbClr>
                  </a:outerShdw>
                </a:effectLst>
                <a:latin typeface="Arial" pitchFamily="34" charset="0"/>
                <a:cs typeface="Arial" pitchFamily="34" charset="0"/>
              </a:endParaRPr>
            </a:p>
          </p:txBody>
        </p:sp>
      </p:grpSp>
      <p:grpSp>
        <p:nvGrpSpPr>
          <p:cNvPr id="9" name="Group 8"/>
          <p:cNvGrpSpPr/>
          <p:nvPr/>
        </p:nvGrpSpPr>
        <p:grpSpPr>
          <a:xfrm>
            <a:off x="5476522" y="4690029"/>
            <a:ext cx="1238956" cy="1238956"/>
            <a:chOff x="4485921" y="3761177"/>
            <a:chExt cx="1238956" cy="1238956"/>
          </a:xfrm>
        </p:grpSpPr>
        <p:sp>
          <p:nvSpPr>
            <p:cNvPr id="13" name="Oval 12"/>
            <p:cNvSpPr/>
            <p:nvPr/>
          </p:nvSpPr>
          <p:spPr>
            <a:xfrm>
              <a:off x="4485921" y="3761177"/>
              <a:ext cx="1238956" cy="1238956"/>
            </a:xfrm>
            <a:prstGeom prst="ellipse">
              <a:avLst/>
            </a:prstGeom>
          </p:spPr>
          <p:style>
            <a:lnRef idx="0">
              <a:schemeClr val="accent3"/>
            </a:lnRef>
            <a:fillRef idx="3">
              <a:schemeClr val="accent3"/>
            </a:fillRef>
            <a:effectRef idx="3">
              <a:schemeClr val="accent3"/>
            </a:effectRef>
            <a:fontRef idx="minor">
              <a:schemeClr val="lt1"/>
            </a:fontRef>
          </p:style>
        </p:sp>
        <p:sp>
          <p:nvSpPr>
            <p:cNvPr id="14" name="Oval 14"/>
            <p:cNvSpPr/>
            <p:nvPr/>
          </p:nvSpPr>
          <p:spPr>
            <a:xfrm>
              <a:off x="4667362" y="3942618"/>
              <a:ext cx="876074" cy="876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6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Bản</a:t>
              </a:r>
              <a:r>
                <a:rPr lang="en-US" sz="16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16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sắc</a:t>
              </a:r>
              <a:r>
                <a:rPr lang="en-US" sz="16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VH DT </a:t>
              </a:r>
              <a:r>
                <a:rPr lang="en-US" sz="16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và</a:t>
              </a:r>
              <a:r>
                <a:rPr lang="en-US" sz="16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VH</a:t>
              </a:r>
              <a:r>
                <a:rPr lang="en-US" sz="1600" kern="12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16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nhân</a:t>
              </a:r>
              <a:r>
                <a:rPr lang="en-US" sz="1600" kern="12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16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loại</a:t>
              </a:r>
              <a:endParaRPr lang="en-US" sz="1600" kern="1200" dirty="0">
                <a:solidFill>
                  <a:srgbClr val="002060"/>
                </a:solidFill>
                <a:effectLst>
                  <a:outerShdw blurRad="38100" dist="38100" dir="2700000" algn="tl">
                    <a:srgbClr val="000000">
                      <a:alpha val="43137"/>
                    </a:srgbClr>
                  </a:outerShdw>
                </a:effectLst>
                <a:latin typeface="Arial" pitchFamily="34" charset="0"/>
                <a:cs typeface="Arial" pitchFamily="34" charset="0"/>
              </a:endParaRPr>
            </a:p>
          </p:txBody>
        </p:sp>
      </p:grpSp>
      <p:grpSp>
        <p:nvGrpSpPr>
          <p:cNvPr id="10" name="Group 9"/>
          <p:cNvGrpSpPr/>
          <p:nvPr/>
        </p:nvGrpSpPr>
        <p:grpSpPr>
          <a:xfrm>
            <a:off x="3596015" y="2809522"/>
            <a:ext cx="1238956" cy="1238956"/>
            <a:chOff x="2605414" y="1880670"/>
            <a:chExt cx="1238956" cy="1238956"/>
          </a:xfrm>
        </p:grpSpPr>
        <p:sp>
          <p:nvSpPr>
            <p:cNvPr id="11" name="Oval 10"/>
            <p:cNvSpPr/>
            <p:nvPr/>
          </p:nvSpPr>
          <p:spPr>
            <a:xfrm>
              <a:off x="2605414" y="1880670"/>
              <a:ext cx="1238956" cy="1238956"/>
            </a:xfrm>
            <a:prstGeom prst="ellipse">
              <a:avLst/>
            </a:prstGeom>
          </p:spPr>
          <p:style>
            <a:lnRef idx="0">
              <a:schemeClr val="accent3"/>
            </a:lnRef>
            <a:fillRef idx="3">
              <a:schemeClr val="accent3"/>
            </a:fillRef>
            <a:effectRef idx="3">
              <a:schemeClr val="accent3"/>
            </a:effectRef>
            <a:fontRef idx="minor">
              <a:schemeClr val="lt1"/>
            </a:fontRef>
          </p:style>
        </p:sp>
        <p:sp>
          <p:nvSpPr>
            <p:cNvPr id="12" name="Oval 16"/>
            <p:cNvSpPr/>
            <p:nvPr/>
          </p:nvSpPr>
          <p:spPr>
            <a:xfrm>
              <a:off x="2786855" y="2062111"/>
              <a:ext cx="876074" cy="876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Xã</a:t>
              </a:r>
              <a:r>
                <a:rPr lang="en-US" sz="1700" kern="1200" dirty="0" smtClean="0">
                  <a:solidFill>
                    <a:srgbClr val="002060"/>
                  </a:solidFill>
                  <a:effectLst>
                    <a:outerShdw blurRad="38100" dist="38100" dir="2700000" algn="tl">
                      <a:srgbClr val="000000">
                        <a:alpha val="43137"/>
                      </a:srgbClr>
                    </a:outerShdw>
                  </a:effectLst>
                  <a:latin typeface="Arial" pitchFamily="34" charset="0"/>
                  <a:cs typeface="Arial" pitchFamily="34" charset="0"/>
                </a:rPr>
                <a:t> </a:t>
              </a:r>
              <a:r>
                <a:rPr lang="en-US" sz="1700" kern="1200" dirty="0" err="1" smtClean="0">
                  <a:solidFill>
                    <a:srgbClr val="002060"/>
                  </a:solidFill>
                  <a:effectLst>
                    <a:outerShdw blurRad="38100" dist="38100" dir="2700000" algn="tl">
                      <a:srgbClr val="000000">
                        <a:alpha val="43137"/>
                      </a:srgbClr>
                    </a:outerShdw>
                  </a:effectLst>
                  <a:latin typeface="Arial" pitchFamily="34" charset="0"/>
                  <a:cs typeface="Arial" pitchFamily="34" charset="0"/>
                </a:rPr>
                <a:t>hội</a:t>
              </a:r>
              <a:endParaRPr lang="en-US" sz="1700" kern="1200" dirty="0">
                <a:solidFill>
                  <a:srgbClr val="002060"/>
                </a:solidFill>
                <a:effectLst>
                  <a:outerShdw blurRad="38100" dist="38100" dir="2700000" algn="tl">
                    <a:srgbClr val="000000">
                      <a:alpha val="43137"/>
                    </a:srgbClr>
                  </a:outerShdw>
                </a:effectLst>
                <a:latin typeface="Arial" pitchFamily="34" charset="0"/>
                <a:cs typeface="Arial" pitchFamily="34" charset="0"/>
              </a:endParaRPr>
            </a:p>
          </p:txBody>
        </p:sp>
      </p:grpSp>
      <p:sp>
        <p:nvSpPr>
          <p:cNvPr id="21" name="TextBox 20"/>
          <p:cNvSpPr txBox="1"/>
          <p:nvPr/>
        </p:nvSpPr>
        <p:spPr>
          <a:xfrm>
            <a:off x="2039006" y="493985"/>
            <a:ext cx="8996856" cy="400110"/>
          </a:xfrm>
          <a:prstGeom prst="rect">
            <a:avLst/>
          </a:prstGeom>
          <a:noFill/>
        </p:spPr>
        <p:txBody>
          <a:bodyPr wrap="square" rtlCol="0">
            <a:spAutoFit/>
          </a:bodyPr>
          <a:lstStyle/>
          <a:p>
            <a:r>
              <a:rPr lang="en-US" sz="2000" b="1" dirty="0" smtClean="0">
                <a:solidFill>
                  <a:schemeClr val="accent1"/>
                </a:solidFill>
                <a:latin typeface="Times New Roman" pitchFamily="18" charset="0"/>
                <a:cs typeface="Times New Roman" pitchFamily="18" charset="0"/>
              </a:rPr>
              <a:t>b, </a:t>
            </a:r>
            <a:r>
              <a:rPr lang="en-US" sz="2000" b="1" dirty="0" err="1" smtClean="0">
                <a:solidFill>
                  <a:schemeClr val="accent1"/>
                </a:solidFill>
                <a:latin typeface="Times New Roman" pitchFamily="18" charset="0"/>
                <a:cs typeface="Times New Roman" pitchFamily="18" charset="0"/>
              </a:rPr>
              <a:t>Quan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niệm</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của</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Hồ</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Chí</a:t>
            </a:r>
            <a:r>
              <a:rPr lang="en-US" sz="2000" b="1" dirty="0" smtClean="0">
                <a:solidFill>
                  <a:schemeClr val="accent1"/>
                </a:solidFill>
                <a:latin typeface="Times New Roman" pitchFamily="18" charset="0"/>
                <a:cs typeface="Times New Roman" pitchFamily="18" charset="0"/>
              </a:rPr>
              <a:t> Minh </a:t>
            </a:r>
            <a:r>
              <a:rPr lang="en-US" sz="2000" b="1" dirty="0" err="1" smtClean="0">
                <a:solidFill>
                  <a:schemeClr val="accent1"/>
                </a:solidFill>
                <a:latin typeface="Times New Roman" pitchFamily="18" charset="0"/>
                <a:cs typeface="Times New Roman" pitchFamily="18" charset="0"/>
              </a:rPr>
              <a:t>về</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quan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hệ</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giữa</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văn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hóa</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với</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các</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lĩnh</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vực</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khác</a:t>
            </a:r>
            <a:endParaRPr lang="en-US" sz="2000" b="1" dirty="0">
              <a:solidFill>
                <a:schemeClr val="accent1"/>
              </a:solidFill>
              <a:latin typeface="Times New Roman" pitchFamily="18" charset="0"/>
              <a:cs typeface="Times New Roman" pitchFamily="18" charset="0"/>
            </a:endParaRPr>
          </a:p>
        </p:txBody>
      </p:sp>
      <p:pic>
        <p:nvPicPr>
          <p:cNvPr id="5122" name="Picture 2" descr="C:\Users\TitMit\Desktop\Bo GD_DT\download (1).jpg"/>
          <p:cNvPicPr>
            <a:picLocks noChangeAspect="1" noChangeArrowheads="1"/>
          </p:cNvPicPr>
          <p:nvPr/>
        </p:nvPicPr>
        <p:blipFill>
          <a:blip r:embed="rId2" cstate="print"/>
          <a:srcRect/>
          <a:stretch>
            <a:fillRect/>
          </a:stretch>
        </p:blipFill>
        <p:spPr bwMode="auto">
          <a:xfrm>
            <a:off x="1134461" y="1258942"/>
            <a:ext cx="2628900" cy="1733550"/>
          </a:xfrm>
          <a:prstGeom prst="rect">
            <a:avLst/>
          </a:prstGeom>
          <a:noFill/>
        </p:spPr>
      </p:pic>
      <p:pic>
        <p:nvPicPr>
          <p:cNvPr id="5123" name="Picture 3" descr="C:\Users\TitMit\Desktop\Bo GD_DT\download (2).jpg"/>
          <p:cNvPicPr>
            <a:picLocks noChangeAspect="1" noChangeArrowheads="1"/>
          </p:cNvPicPr>
          <p:nvPr/>
        </p:nvPicPr>
        <p:blipFill>
          <a:blip r:embed="rId3" cstate="print"/>
          <a:srcRect/>
          <a:stretch>
            <a:fillRect/>
          </a:stretch>
        </p:blipFill>
        <p:spPr bwMode="auto">
          <a:xfrm>
            <a:off x="8296769" y="1296221"/>
            <a:ext cx="2619375" cy="1743075"/>
          </a:xfrm>
          <a:prstGeom prst="rect">
            <a:avLst/>
          </a:prstGeom>
          <a:noFill/>
        </p:spPr>
      </p:pic>
      <p:pic>
        <p:nvPicPr>
          <p:cNvPr id="5124" name="Picture 4" descr="C:\Users\TitMit\Desktop\Bo GD_DT\download (3).jpg"/>
          <p:cNvPicPr>
            <a:picLocks noChangeAspect="1" noChangeArrowheads="1"/>
          </p:cNvPicPr>
          <p:nvPr/>
        </p:nvPicPr>
        <p:blipFill>
          <a:blip r:embed="rId4" cstate="print"/>
          <a:srcRect/>
          <a:stretch>
            <a:fillRect/>
          </a:stretch>
        </p:blipFill>
        <p:spPr bwMode="auto">
          <a:xfrm>
            <a:off x="2046232" y="4627836"/>
            <a:ext cx="2781300" cy="1638300"/>
          </a:xfrm>
          <a:prstGeom prst="rect">
            <a:avLst/>
          </a:prstGeom>
          <a:noFill/>
        </p:spPr>
      </p:pic>
      <p:pic>
        <p:nvPicPr>
          <p:cNvPr id="5125" name="Picture 5" descr="C:\Users\TitMit\Desktop\Bo GD_DT\download.jpg"/>
          <p:cNvPicPr>
            <a:picLocks noChangeAspect="1" noChangeArrowheads="1"/>
          </p:cNvPicPr>
          <p:nvPr/>
        </p:nvPicPr>
        <p:blipFill>
          <a:blip r:embed="rId5" cstate="print"/>
          <a:srcRect/>
          <a:stretch>
            <a:fillRect/>
          </a:stretch>
        </p:blipFill>
        <p:spPr bwMode="auto">
          <a:xfrm>
            <a:off x="7384996" y="4607144"/>
            <a:ext cx="2466975" cy="184785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71" name="Rectangle 7"/>
          <p:cNvSpPr>
            <a:spLocks noChangeArrowheads="1"/>
          </p:cNvSpPr>
          <p:nvPr/>
        </p:nvSpPr>
        <p:spPr bwMode="auto">
          <a:xfrm>
            <a:off x="984251" y="1828800"/>
            <a:ext cx="11074400" cy="5257800"/>
          </a:xfrm>
          <a:prstGeom prst="rect">
            <a:avLst/>
          </a:prstGeom>
          <a:noFill/>
          <a:ln w="9525">
            <a:noFill/>
            <a:miter lim="800000"/>
            <a:headEnd/>
            <a:tailEnd/>
          </a:ln>
          <a:effectLst/>
        </p:spPr>
        <p:txBody>
          <a:bodyPr/>
          <a:lstStyle/>
          <a:p>
            <a:pPr marL="342900" indent="-342900">
              <a:defRPr/>
            </a:pPr>
            <a:endParaRPr lang="en-US" sz="2000">
              <a:effectLst>
                <a:outerShdw blurRad="38100" dist="38100" dir="2700000" algn="tl">
                  <a:srgbClr val="C0C0C0"/>
                </a:outerShdw>
              </a:effectLst>
              <a:latin typeface=".VnRevue" pitchFamily="34" charset="0"/>
            </a:endParaRPr>
          </a:p>
        </p:txBody>
      </p:sp>
      <p:sp>
        <p:nvSpPr>
          <p:cNvPr id="164872" name="Rectangle 8"/>
          <p:cNvSpPr>
            <a:spLocks noChangeArrowheads="1"/>
          </p:cNvSpPr>
          <p:nvPr/>
        </p:nvSpPr>
        <p:spPr bwMode="auto">
          <a:xfrm>
            <a:off x="984251" y="1828800"/>
            <a:ext cx="11074400" cy="5257800"/>
          </a:xfrm>
          <a:prstGeom prst="rect">
            <a:avLst/>
          </a:prstGeom>
          <a:noFill/>
          <a:ln w="9525">
            <a:noFill/>
            <a:miter lim="800000"/>
            <a:headEnd/>
            <a:tailEnd/>
          </a:ln>
          <a:effectLst/>
        </p:spPr>
        <p:txBody>
          <a:bodyPr/>
          <a:lstStyle/>
          <a:p>
            <a:pPr marL="342900" indent="-342900">
              <a:defRPr/>
            </a:pPr>
            <a:endParaRPr lang="en-US" sz="2000">
              <a:effectLst>
                <a:outerShdw blurRad="38100" dist="38100" dir="2700000" algn="tl">
                  <a:srgbClr val="C0C0C0"/>
                </a:outerShdw>
              </a:effectLst>
              <a:latin typeface=".VnRevue" pitchFamily="34" charset="0"/>
            </a:endParaRPr>
          </a:p>
        </p:txBody>
      </p:sp>
      <p:pic>
        <p:nvPicPr>
          <p:cNvPr id="164873" name="Picture 9" descr="BH va thieu nhi"/>
          <p:cNvPicPr>
            <a:picLocks noChangeAspect="1" noChangeArrowheads="1"/>
          </p:cNvPicPr>
          <p:nvPr/>
        </p:nvPicPr>
        <p:blipFill>
          <a:blip r:embed="rId2" cstate="print"/>
          <a:srcRect/>
          <a:stretch>
            <a:fillRect/>
          </a:stretch>
        </p:blipFill>
        <p:spPr bwMode="auto">
          <a:xfrm>
            <a:off x="4656083" y="4090988"/>
            <a:ext cx="4064000" cy="2309812"/>
          </a:xfrm>
          <a:prstGeom prst="rect">
            <a:avLst/>
          </a:prstGeom>
          <a:noFill/>
          <a:ln w="9525">
            <a:noFill/>
            <a:miter lim="800000"/>
            <a:headEnd/>
            <a:tailEnd/>
          </a:ln>
        </p:spPr>
      </p:pic>
      <p:pic>
        <p:nvPicPr>
          <p:cNvPr id="164874" name="Picture 10" descr="tt_18074_1"/>
          <p:cNvPicPr>
            <a:picLocks noChangeAspect="1" noChangeArrowheads="1"/>
          </p:cNvPicPr>
          <p:nvPr/>
        </p:nvPicPr>
        <p:blipFill>
          <a:blip r:embed="rId3" cstate="print"/>
          <a:srcRect/>
          <a:stretch>
            <a:fillRect/>
          </a:stretch>
        </p:blipFill>
        <p:spPr bwMode="auto">
          <a:xfrm>
            <a:off x="469462" y="4051738"/>
            <a:ext cx="4165600" cy="2286000"/>
          </a:xfrm>
          <a:prstGeom prst="rect">
            <a:avLst/>
          </a:prstGeom>
          <a:noFill/>
          <a:ln w="9525">
            <a:noFill/>
            <a:miter lim="800000"/>
            <a:headEnd/>
            <a:tailEnd/>
          </a:ln>
        </p:spPr>
      </p:pic>
      <p:pic>
        <p:nvPicPr>
          <p:cNvPr id="164875" name="Picture 11" descr="bacho"/>
          <p:cNvPicPr>
            <a:picLocks noChangeAspect="1" noChangeArrowheads="1"/>
          </p:cNvPicPr>
          <p:nvPr/>
        </p:nvPicPr>
        <p:blipFill>
          <a:blip r:embed="rId4" cstate="print"/>
          <a:srcRect/>
          <a:stretch>
            <a:fillRect/>
          </a:stretch>
        </p:blipFill>
        <p:spPr bwMode="auto">
          <a:xfrm>
            <a:off x="8404555" y="3962400"/>
            <a:ext cx="2673349" cy="2743200"/>
          </a:xfrm>
          <a:prstGeom prst="rect">
            <a:avLst/>
          </a:prstGeom>
          <a:noFill/>
          <a:ln w="9525">
            <a:noFill/>
            <a:miter lim="800000"/>
            <a:headEnd/>
            <a:tailEnd/>
          </a:ln>
        </p:spPr>
      </p:pic>
      <p:pic>
        <p:nvPicPr>
          <p:cNvPr id="164876" name="Picture 12" descr="111"/>
          <p:cNvPicPr>
            <a:picLocks noChangeAspect="1" noChangeArrowheads="1"/>
          </p:cNvPicPr>
          <p:nvPr/>
        </p:nvPicPr>
        <p:blipFill>
          <a:blip r:embed="rId5" cstate="print"/>
          <a:srcRect/>
          <a:stretch>
            <a:fillRect/>
          </a:stretch>
        </p:blipFill>
        <p:spPr bwMode="auto">
          <a:xfrm>
            <a:off x="8404554" y="1424152"/>
            <a:ext cx="2639483" cy="2590800"/>
          </a:xfrm>
          <a:prstGeom prst="rect">
            <a:avLst/>
          </a:prstGeom>
          <a:noFill/>
          <a:ln w="9525">
            <a:noFill/>
            <a:miter lim="800000"/>
            <a:headEnd/>
            <a:tailEnd/>
          </a:ln>
        </p:spPr>
      </p:pic>
      <p:sp>
        <p:nvSpPr>
          <p:cNvPr id="14349" name="WordArt 15"/>
          <p:cNvSpPr>
            <a:spLocks noChangeArrowheads="1" noChangeShapeType="1" noTextEdit="1"/>
          </p:cNvSpPr>
          <p:nvPr/>
        </p:nvSpPr>
        <p:spPr bwMode="auto">
          <a:xfrm>
            <a:off x="2133601" y="2667000"/>
            <a:ext cx="6938433" cy="990600"/>
          </a:xfrm>
          <a:prstGeom prst="rect">
            <a:avLst/>
          </a:prstGeom>
        </p:spPr>
        <p:txBody>
          <a:bodyPr wrap="none" fromWordArt="1">
            <a:prstTxWarp prst="textPlain">
              <a:avLst>
                <a:gd name="adj" fmla="val 50000"/>
              </a:avLst>
            </a:prstTxWarp>
          </a:bodyPr>
          <a:lstStyle/>
          <a:p>
            <a:pPr algn="dist"/>
            <a:endParaRPr lang="en-US" i="1" kern="10">
              <a:ln w="19050" cap="sq">
                <a:solidFill>
                  <a:srgbClr val="99CCFF"/>
                </a:solidFill>
                <a:round/>
                <a:headEnd/>
                <a:tailEnd/>
              </a:ln>
              <a:solidFill>
                <a:srgbClr val="0066CC"/>
              </a:solidFill>
              <a:effectLst>
                <a:outerShdw dist="35921" dir="2700000" algn="ctr" rotWithShape="0">
                  <a:srgbClr val="990000"/>
                </a:outerShdw>
              </a:effectLst>
              <a:latin typeface="+mj-lt"/>
              <a:ea typeface="+mj-lt"/>
              <a:cs typeface="+mj-lt"/>
            </a:endParaRPr>
          </a:p>
        </p:txBody>
      </p:sp>
      <p:sp>
        <p:nvSpPr>
          <p:cNvPr id="48129" name="Rectangle 1"/>
          <p:cNvSpPr>
            <a:spLocks noChangeArrowheads="1"/>
          </p:cNvSpPr>
          <p:nvPr/>
        </p:nvSpPr>
        <p:spPr bwMode="auto">
          <a:xfrm>
            <a:off x="2070538" y="617125"/>
            <a:ext cx="7430814"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sz="20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6.1.</a:t>
            </a:r>
            <a:r>
              <a:rPr kumimoji="0" lang="pt-BR" sz="2000" b="1" i="0" u="none" strike="noStrike" cap="none" normalizeH="0" baseline="0" dirty="0" smtClean="0">
                <a:ln>
                  <a:noFill/>
                </a:ln>
                <a:solidFill>
                  <a:srgbClr val="FF0000"/>
                </a:solidFill>
                <a:effectLst/>
                <a:latin typeface="Arial" pitchFamily="34" charset="0"/>
                <a:ea typeface="Calibri" pitchFamily="34" charset="0"/>
                <a:cs typeface="Arial" pitchFamily="34" charset="0"/>
              </a:rPr>
              <a:t>2. Quan điểm của Hồ Chí Minh về vai trò của văn hoá. </a:t>
            </a:r>
            <a:endParaRPr kumimoji="0" lang="pt-BR" sz="3200" b="1" i="0" u="none" strike="noStrike" cap="none" normalizeH="0" baseline="0" dirty="0" smtClean="0">
              <a:ln>
                <a:noFill/>
              </a:ln>
              <a:solidFill>
                <a:srgbClr val="FF0000"/>
              </a:solidFill>
              <a:effectLst/>
              <a:latin typeface="Arial" pitchFamily="34" charset="0"/>
              <a:cs typeface="Arial" pitchFamily="34" charset="0"/>
            </a:endParaRPr>
          </a:p>
        </p:txBody>
      </p:sp>
      <p:sp>
        <p:nvSpPr>
          <p:cNvPr id="15" name="TextBox 14"/>
          <p:cNvSpPr txBox="1"/>
          <p:nvPr/>
        </p:nvSpPr>
        <p:spPr>
          <a:xfrm>
            <a:off x="2017984" y="1061545"/>
            <a:ext cx="6915809" cy="400110"/>
          </a:xfrm>
          <a:prstGeom prst="rect">
            <a:avLst/>
          </a:prstGeom>
          <a:noFill/>
        </p:spPr>
        <p:txBody>
          <a:bodyPr wrap="square" rtlCol="0">
            <a:spAutoFit/>
          </a:bodyPr>
          <a:lstStyle/>
          <a:p>
            <a:r>
              <a:rPr lang="en-US" sz="2000" b="1" dirty="0" smtClean="0">
                <a:solidFill>
                  <a:schemeClr val="accent1"/>
                </a:solidFill>
                <a:latin typeface="Times New Roman" pitchFamily="18" charset="0"/>
                <a:cs typeface="Times New Roman" pitchFamily="18" charset="0"/>
              </a:rPr>
              <a:t>a, </a:t>
            </a:r>
            <a:r>
              <a:rPr lang="en-US" sz="2000" b="1" dirty="0" err="1" smtClean="0">
                <a:solidFill>
                  <a:schemeClr val="accent1"/>
                </a:solidFill>
                <a:latin typeface="Times New Roman" pitchFamily="18" charset="0"/>
                <a:cs typeface="Times New Roman" pitchFamily="18" charset="0"/>
              </a:rPr>
              <a:t>Văn</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hóa</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là</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mục</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tiêu</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là</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động</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lực</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của</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sự</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nghiệp</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cách</a:t>
            </a:r>
            <a:r>
              <a:rPr lang="en-US" sz="2000" b="1" dirty="0" smtClean="0">
                <a:solidFill>
                  <a:schemeClr val="accent1"/>
                </a:solidFill>
                <a:latin typeface="Times New Roman" pitchFamily="18" charset="0"/>
                <a:cs typeface="Times New Roman" pitchFamily="18" charset="0"/>
              </a:rPr>
              <a:t> </a:t>
            </a:r>
            <a:r>
              <a:rPr lang="en-US" sz="2000" b="1" dirty="0" err="1" smtClean="0">
                <a:solidFill>
                  <a:schemeClr val="accent1"/>
                </a:solidFill>
                <a:latin typeface="Times New Roman" pitchFamily="18" charset="0"/>
                <a:cs typeface="Times New Roman" pitchFamily="18" charset="0"/>
              </a:rPr>
              <a:t>mạng</a:t>
            </a:r>
            <a:endParaRPr lang="en-US" sz="2000" b="1" dirty="0">
              <a:solidFill>
                <a:schemeClr val="accent1"/>
              </a:solidFill>
              <a:latin typeface="Times New Roman" pitchFamily="18" charset="0"/>
              <a:cs typeface="Times New Roman" pitchFamily="18" charset="0"/>
            </a:endParaRPr>
          </a:p>
        </p:txBody>
      </p:sp>
      <p:sp>
        <p:nvSpPr>
          <p:cNvPr id="17" name="Right Arrow 16"/>
          <p:cNvSpPr/>
          <p:nvPr/>
        </p:nvSpPr>
        <p:spPr>
          <a:xfrm>
            <a:off x="935421" y="2343807"/>
            <a:ext cx="2385848" cy="103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Văn</a:t>
            </a:r>
            <a:r>
              <a:rPr lang="en-US" dirty="0" smtClean="0"/>
              <a:t> </a:t>
            </a:r>
            <a:r>
              <a:rPr lang="en-US" dirty="0" err="1" smtClean="0"/>
              <a:t>hóa</a:t>
            </a:r>
            <a:r>
              <a:rPr lang="en-US" dirty="0" smtClean="0"/>
              <a:t> </a:t>
            </a:r>
            <a:r>
              <a:rPr lang="en-US" dirty="0" err="1" smtClean="0"/>
              <a:t>là</a:t>
            </a:r>
            <a:r>
              <a:rPr lang="en-US" dirty="0" smtClean="0"/>
              <a:t> </a:t>
            </a:r>
            <a:r>
              <a:rPr lang="en-US" dirty="0" err="1" smtClean="0"/>
              <a:t>mục</a:t>
            </a:r>
            <a:r>
              <a:rPr lang="en-US" dirty="0" smtClean="0"/>
              <a:t> </a:t>
            </a:r>
            <a:r>
              <a:rPr lang="en-US" dirty="0" err="1" smtClean="0"/>
              <a:t>tiêu</a:t>
            </a:r>
            <a:endParaRPr lang="en-US" dirty="0"/>
          </a:p>
        </p:txBody>
      </p:sp>
      <p:sp>
        <p:nvSpPr>
          <p:cNvPr id="25" name="Right Arrow 24"/>
          <p:cNvSpPr/>
          <p:nvPr/>
        </p:nvSpPr>
        <p:spPr>
          <a:xfrm>
            <a:off x="3357997" y="2359577"/>
            <a:ext cx="2622389" cy="103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Văn</a:t>
            </a:r>
            <a:r>
              <a:rPr lang="en-US" dirty="0" smtClean="0"/>
              <a:t> </a:t>
            </a:r>
            <a:r>
              <a:rPr lang="en-US" dirty="0" err="1" smtClean="0"/>
              <a:t>hóa</a:t>
            </a:r>
            <a:r>
              <a:rPr lang="en-US" dirty="0" smtClean="0"/>
              <a:t> </a:t>
            </a:r>
            <a:r>
              <a:rPr lang="en-US" dirty="0" err="1" smtClean="0"/>
              <a:t>là</a:t>
            </a:r>
            <a:r>
              <a:rPr lang="en-US" dirty="0" smtClean="0"/>
              <a:t> </a:t>
            </a:r>
            <a:r>
              <a:rPr lang="en-US" dirty="0" err="1" smtClean="0"/>
              <a:t>động</a:t>
            </a:r>
            <a:r>
              <a:rPr lang="en-US" dirty="0" smtClean="0"/>
              <a:t> </a:t>
            </a:r>
            <a:r>
              <a:rPr lang="en-US" dirty="0" err="1" smtClean="0"/>
              <a:t>lực</a:t>
            </a:r>
            <a:endParaRPr lang="en-US" dirty="0"/>
          </a:p>
        </p:txBody>
      </p:sp>
      <p:sp>
        <p:nvSpPr>
          <p:cNvPr id="29" name="Rectangle 28"/>
          <p:cNvSpPr/>
          <p:nvPr/>
        </p:nvSpPr>
        <p:spPr>
          <a:xfrm>
            <a:off x="6011916" y="1944411"/>
            <a:ext cx="1881351" cy="1881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err="1" smtClean="0">
                <a:latin typeface="Times New Roman" pitchFamily="18" charset="0"/>
                <a:cs typeface="Times New Roman" pitchFamily="18" charset="0"/>
              </a:rPr>
              <a:t>Thúc</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đẩy</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sự</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phát</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triển</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của</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kinh</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tế</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chính</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trị</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xã</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hội</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4" presetClass="entr" presetSubtype="0" fill="hold" nodeType="afterEffect">
                                  <p:stCondLst>
                                    <p:cond delay="0"/>
                                  </p:stCondLst>
                                  <p:childTnLst>
                                    <p:set>
                                      <p:cBhvr>
                                        <p:cTn id="6" dur="1" fill="hold">
                                          <p:stCondLst>
                                            <p:cond delay="0"/>
                                          </p:stCondLst>
                                        </p:cTn>
                                        <p:tgtEl>
                                          <p:spTgt spid="164874"/>
                                        </p:tgtEl>
                                        <p:attrNameLst>
                                          <p:attrName>style.visibility</p:attrName>
                                        </p:attrNameLst>
                                      </p:cBhvr>
                                      <p:to>
                                        <p:strVal val="visible"/>
                                      </p:to>
                                    </p:set>
                                    <p:anim to="" calcmode="lin" valueType="num">
                                      <p:cBhvr>
                                        <p:cTn id="7" dur="1" fill="hold"/>
                                        <p:tgtEl>
                                          <p:spTgt spid="164874"/>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64873"/>
                                        </p:tgtEl>
                                        <p:attrNameLst>
                                          <p:attrName>style.visibility</p:attrName>
                                        </p:attrNameLst>
                                      </p:cBhvr>
                                      <p:to>
                                        <p:strVal val="visible"/>
                                      </p:to>
                                    </p:set>
                                    <p:anim to="" calcmode="lin" valueType="num">
                                      <p:cBhvr>
                                        <p:cTn id="10" dur="1" fill="hold"/>
                                        <p:tgtEl>
                                          <p:spTgt spid="164873"/>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64875"/>
                                        </p:tgtEl>
                                        <p:attrNameLst>
                                          <p:attrName>style.visibility</p:attrName>
                                        </p:attrNameLst>
                                      </p:cBhvr>
                                      <p:to>
                                        <p:strVal val="visible"/>
                                      </p:to>
                                    </p:set>
                                    <p:anim to="" calcmode="lin" valueType="num">
                                      <p:cBhvr>
                                        <p:cTn id="13" dur="1" fill="hold"/>
                                        <p:tgtEl>
                                          <p:spTgt spid="164875"/>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164876"/>
                                        </p:tgtEl>
                                        <p:attrNameLst>
                                          <p:attrName>style.visibility</p:attrName>
                                        </p:attrNameLst>
                                      </p:cBhvr>
                                      <p:to>
                                        <p:strVal val="visible"/>
                                      </p:to>
                                    </p:set>
                                    <p:anim to="" calcmode="lin" valueType="num">
                                      <p:cBhvr>
                                        <p:cTn id="16" dur="1" fill="hold"/>
                                        <p:tgtEl>
                                          <p:spTgt spid="16487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249" y="3150367"/>
            <a:ext cx="9044929" cy="946840"/>
          </a:xfrm>
        </p:spPr>
        <p:txBody>
          <a:bodyPr>
            <a:normAutofit fontScale="90000"/>
          </a:bodyPr>
          <a:lstStyle/>
          <a:p>
            <a:r>
              <a:rPr lang="en-US" dirty="0" smtClean="0">
                <a:latin typeface="Times New Roman" pitchFamily="18" charset="0"/>
                <a:cs typeface="Times New Roman" pitchFamily="18" charset="0"/>
              </a:rPr>
              <a:t>b, </a:t>
            </a:r>
            <a:r>
              <a:rPr lang="en-US" dirty="0" err="1" smtClean="0">
                <a:latin typeface="Times New Roman" pitchFamily="18" charset="0"/>
                <a:cs typeface="Times New Roman" pitchFamily="18" charset="0"/>
              </a:rPr>
              <a:t>Văn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hóa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mặt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trận</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c, </a:t>
            </a:r>
            <a:r>
              <a:rPr lang="en-US" dirty="0" err="1" smtClean="0">
                <a:latin typeface="Times New Roman" pitchFamily="18" charset="0"/>
                <a:cs typeface="Times New Roman" pitchFamily="18" charset="0"/>
              </a:rPr>
              <a:t>Văn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hóa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phục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vụ</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chúng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endParaRPr lang="en-US" dirty="0">
              <a:latin typeface="Times New Roman" pitchFamily="18" charset="0"/>
              <a:cs typeface="Times New Roman" pitchFamily="18" charset="0"/>
            </a:endParaRPr>
          </a:p>
        </p:txBody>
      </p:sp>
      <p:sp>
        <p:nvSpPr>
          <p:cNvPr id="4" name="TextBox 3"/>
          <p:cNvSpPr txBox="1"/>
          <p:nvPr/>
        </p:nvSpPr>
        <p:spPr>
          <a:xfrm>
            <a:off x="2028496" y="1671145"/>
            <a:ext cx="5990897" cy="646331"/>
          </a:xfrm>
          <a:prstGeom prst="rect">
            <a:avLst/>
          </a:prstGeom>
          <a:noFill/>
        </p:spPr>
        <p:txBody>
          <a:bodyPr wrap="square" rtlCol="0">
            <a:spAutoFit/>
          </a:bodyPr>
          <a:lstStyle/>
          <a:p>
            <a:pPr algn="ctr"/>
            <a:r>
              <a:rPr lang="en-US" sz="3600" b="1" i="1" u="sng" dirty="0" smtClean="0">
                <a:solidFill>
                  <a:srgbClr val="FF0000"/>
                </a:solidFill>
              </a:rPr>
              <a:t>THẢO LUẬN</a:t>
            </a:r>
            <a:endParaRPr lang="en-US" sz="3600" b="1" i="1" u="sng"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2186150" y="520290"/>
            <a:ext cx="8965326" cy="461665"/>
          </a:xfrm>
          <a:prstGeom prst="rect">
            <a:avLst/>
          </a:prstGeom>
        </p:spPr>
        <p:txBody>
          <a:bodyPr wrap="square">
            <a:spAutoFit/>
          </a:bodyPr>
          <a:lstStyle/>
          <a:p>
            <a:r>
              <a:rPr lang="vi-VN" sz="2400" b="1" dirty="0" smtClean="0">
                <a:solidFill>
                  <a:srgbClr val="FF0000"/>
                </a:solidFill>
                <a:latin typeface="Times New Roman" pitchFamily="18" charset="0"/>
                <a:cs typeface="Times New Roman" pitchFamily="18" charset="0"/>
              </a:rPr>
              <a:t>6.1.</a:t>
            </a:r>
            <a:r>
              <a:rPr lang="pt-BR" sz="2400" b="1" dirty="0" smtClean="0">
                <a:solidFill>
                  <a:srgbClr val="FF0000"/>
                </a:solidFill>
                <a:latin typeface="Times New Roman" pitchFamily="18" charset="0"/>
                <a:cs typeface="Times New Roman" pitchFamily="18" charset="0"/>
              </a:rPr>
              <a:t>3. Quan điểm của Hồ Chí Minh về xây dựng nền văn hoá mới</a:t>
            </a:r>
            <a:endParaRPr lang="en-US" sz="2400" b="1" dirty="0">
              <a:solidFill>
                <a:srgbClr val="FF0000"/>
              </a:solidFill>
              <a:latin typeface="Times New Roman" pitchFamily="18" charset="0"/>
              <a:cs typeface="Times New Roman" pitchFamily="18" charset="0"/>
            </a:endParaRPr>
          </a:p>
        </p:txBody>
      </p:sp>
      <p:grpSp>
        <p:nvGrpSpPr>
          <p:cNvPr id="133" name="Group 132"/>
          <p:cNvGrpSpPr/>
          <p:nvPr/>
        </p:nvGrpSpPr>
        <p:grpSpPr>
          <a:xfrm>
            <a:off x="1652194" y="1331805"/>
            <a:ext cx="2777067" cy="4104488"/>
            <a:chOff x="1652194" y="1331805"/>
            <a:chExt cx="2777067" cy="4104488"/>
          </a:xfrm>
        </p:grpSpPr>
        <p:grpSp>
          <p:nvGrpSpPr>
            <p:cNvPr id="7" name="Group 28"/>
            <p:cNvGrpSpPr>
              <a:grpSpLocks/>
            </p:cNvGrpSpPr>
            <p:nvPr/>
          </p:nvGrpSpPr>
          <p:grpSpPr bwMode="auto">
            <a:xfrm>
              <a:off x="1652194" y="1331805"/>
              <a:ext cx="2777067" cy="4104488"/>
              <a:chOff x="631" y="1243"/>
              <a:chExt cx="1341" cy="2875"/>
            </a:xfrm>
          </p:grpSpPr>
          <p:grpSp>
            <p:nvGrpSpPr>
              <p:cNvPr id="8" name="Group 29"/>
              <p:cNvGrpSpPr>
                <a:grpSpLocks/>
              </p:cNvGrpSpPr>
              <p:nvPr/>
            </p:nvGrpSpPr>
            <p:grpSpPr bwMode="auto">
              <a:xfrm>
                <a:off x="631" y="1243"/>
                <a:ext cx="1341" cy="2875"/>
                <a:chOff x="720" y="1044"/>
                <a:chExt cx="1367" cy="2794"/>
              </a:xfrm>
            </p:grpSpPr>
            <p:sp>
              <p:nvSpPr>
                <p:cNvPr id="81950" name="AutoShape 30"/>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pPr>
                    <a:buFont typeface="Wingdings" pitchFamily="2" charset="2"/>
                    <a:buNone/>
                    <a:defRPr/>
                  </a:pPr>
                  <a:endParaRPr lang="en-US"/>
                </a:p>
              </p:txBody>
            </p:sp>
            <p:sp>
              <p:nvSpPr>
                <p:cNvPr id="81951" name="AutoShape 31"/>
                <p:cNvSpPr>
                  <a:spLocks noChangeArrowheads="1"/>
                </p:cNvSpPr>
                <p:nvPr/>
              </p:nvSpPr>
              <p:spPr bwMode="gray">
                <a:xfrm>
                  <a:off x="741" y="1495"/>
                  <a:ext cx="1322" cy="1769"/>
                </a:xfrm>
                <a:prstGeom prst="roundRect">
                  <a:avLst>
                    <a:gd name="adj" fmla="val 16667"/>
                  </a:avLst>
                </a:prstGeom>
                <a:solidFill>
                  <a:srgbClr val="3CA1E6"/>
                </a:solidFill>
                <a:ln w="9525">
                  <a:noFill/>
                  <a:round/>
                  <a:headEnd/>
                  <a:tailEnd/>
                </a:ln>
                <a:effectLst/>
              </p:spPr>
              <p:txBody>
                <a:bodyPr wrap="none" anchor="ctr"/>
                <a:lstStyle/>
                <a:p>
                  <a:pPr>
                    <a:buFont typeface="Wingdings" pitchFamily="2" charset="2"/>
                    <a:buNone/>
                    <a:defRPr/>
                  </a:pPr>
                  <a:endParaRPr lang="en-US"/>
                </a:p>
              </p:txBody>
            </p:sp>
            <p:sp>
              <p:nvSpPr>
                <p:cNvPr id="81952" name="AutoShape 32"/>
                <p:cNvSpPr>
                  <a:spLocks noChangeArrowheads="1"/>
                </p:cNvSpPr>
                <p:nvPr/>
              </p:nvSpPr>
              <p:spPr bwMode="gray">
                <a:xfrm>
                  <a:off x="752" y="2795"/>
                  <a:ext cx="1297"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81953" name="AutoShape 33"/>
                <p:cNvSpPr>
                  <a:spLocks noChangeArrowheads="1"/>
                </p:cNvSpPr>
                <p:nvPr/>
              </p:nvSpPr>
              <p:spPr bwMode="gray">
                <a:xfrm>
                  <a:off x="752" y="1509"/>
                  <a:ext cx="1297"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81954" name="AutoShape 34"/>
                <p:cNvSpPr>
                  <a:spLocks noChangeArrowheads="1"/>
                </p:cNvSpPr>
                <p:nvPr/>
              </p:nvSpPr>
              <p:spPr bwMode="gray">
                <a:xfrm>
                  <a:off x="724" y="3291"/>
                  <a:ext cx="1363" cy="547"/>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81955" name="AutoShape 35"/>
                <p:cNvSpPr>
                  <a:spLocks noChangeArrowheads="1"/>
                </p:cNvSpPr>
                <p:nvPr/>
              </p:nvSpPr>
              <p:spPr bwMode="gray">
                <a:xfrm>
                  <a:off x="752" y="3305"/>
                  <a:ext cx="1297"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81958" name="Oval 38"/>
                <p:cNvSpPr>
                  <a:spLocks noChangeArrowheads="1"/>
                </p:cNvSpPr>
                <p:nvPr/>
              </p:nvSpPr>
              <p:spPr bwMode="gray">
                <a:xfrm>
                  <a:off x="1006" y="1044"/>
                  <a:ext cx="755" cy="618"/>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buFont typeface="Wingdings" pitchFamily="2" charset="2"/>
                    <a:buNone/>
                    <a:defRPr/>
                  </a:pPr>
                  <a:endParaRPr lang="en-US"/>
                </a:p>
              </p:txBody>
            </p:sp>
            <p:sp>
              <p:nvSpPr>
                <p:cNvPr id="81962" name="Text Box 42"/>
                <p:cNvSpPr txBox="1">
                  <a:spLocks noChangeArrowheads="1"/>
                </p:cNvSpPr>
                <p:nvPr/>
              </p:nvSpPr>
              <p:spPr bwMode="gray">
                <a:xfrm>
                  <a:off x="1186" y="1153"/>
                  <a:ext cx="402" cy="440"/>
                </a:xfrm>
                <a:prstGeom prst="rect">
                  <a:avLst/>
                </a:prstGeom>
                <a:noFill/>
                <a:ln w="9525" algn="ctr">
                  <a:noFill/>
                  <a:miter lim="800000"/>
                  <a:headEnd/>
                  <a:tailEnd/>
                </a:ln>
                <a:effectLst/>
              </p:spPr>
              <p:txBody>
                <a:bodyPr wrap="square" lIns="90903" tIns="45452" rIns="90903" bIns="45452">
                  <a:spAutoFit/>
                </a:bodyPr>
                <a:lstStyle/>
                <a:p>
                  <a:pPr algn="ctr" defTabSz="909638">
                    <a:spcBef>
                      <a:spcPct val="0"/>
                    </a:spcBef>
                    <a:buClrTx/>
                    <a:buFont typeface="Wingdings" pitchFamily="2" charset="2"/>
                    <a:buNone/>
                    <a:defRPr/>
                  </a:pPr>
                  <a:r>
                    <a:rPr lang="en-US" sz="1200" b="1" dirty="0" err="1" smtClean="0">
                      <a:solidFill>
                        <a:srgbClr val="000000"/>
                      </a:solidFill>
                      <a:effectLst>
                        <a:outerShdw blurRad="38100" dist="38100" dir="2700000" algn="tl">
                          <a:srgbClr val="C0C0C0"/>
                        </a:outerShdw>
                      </a:effectLst>
                      <a:latin typeface=".VnTime" pitchFamily="34" charset="0"/>
                    </a:rPr>
                    <a:t>Trước</a:t>
                  </a:r>
                  <a:r>
                    <a:rPr lang="en-US" sz="1200" b="1" dirty="0" smtClean="0">
                      <a:solidFill>
                        <a:srgbClr val="000000"/>
                      </a:solidFill>
                      <a:effectLst>
                        <a:outerShdw blurRad="38100" dist="38100" dir="2700000" algn="tl">
                          <a:srgbClr val="C0C0C0"/>
                        </a:outerShdw>
                      </a:effectLst>
                      <a:latin typeface=".VnTime" pitchFamily="34" charset="0"/>
                    </a:rPr>
                    <a:t> CM </a:t>
                  </a:r>
                  <a:r>
                    <a:rPr lang="en-US" sz="1200" b="1" dirty="0" err="1" smtClean="0">
                      <a:solidFill>
                        <a:srgbClr val="000000"/>
                      </a:solidFill>
                      <a:effectLst>
                        <a:outerShdw blurRad="38100" dist="38100" dir="2700000" algn="tl">
                          <a:srgbClr val="C0C0C0"/>
                        </a:outerShdw>
                      </a:effectLst>
                      <a:latin typeface=".VnTime" pitchFamily="34" charset="0"/>
                    </a:rPr>
                    <a:t>Tháng</a:t>
                  </a:r>
                  <a:r>
                    <a:rPr lang="en-US" sz="1200" b="1" dirty="0" smtClean="0">
                      <a:solidFill>
                        <a:srgbClr val="000000"/>
                      </a:solidFill>
                      <a:effectLst>
                        <a:outerShdw blurRad="38100" dist="38100" dir="2700000" algn="tl">
                          <a:srgbClr val="C0C0C0"/>
                        </a:outerShdw>
                      </a:effectLst>
                      <a:latin typeface=".VnTime" pitchFamily="34" charset="0"/>
                    </a:rPr>
                    <a:t> 8</a:t>
                  </a:r>
                  <a:endParaRPr lang="en-US" sz="1200" b="1" dirty="0">
                    <a:effectLst>
                      <a:outerShdw blurRad="38100" dist="38100" dir="2700000" algn="tl">
                        <a:srgbClr val="C0C0C0"/>
                      </a:outerShdw>
                    </a:effectLst>
                    <a:latin typeface=".VnTime" pitchFamily="34" charset="0"/>
                  </a:endParaRPr>
                </a:p>
              </p:txBody>
            </p:sp>
            <p:sp>
              <p:nvSpPr>
                <p:cNvPr id="81963" name="Text Box 43"/>
                <p:cNvSpPr txBox="1">
                  <a:spLocks noChangeArrowheads="1"/>
                </p:cNvSpPr>
                <p:nvPr/>
              </p:nvSpPr>
              <p:spPr bwMode="gray">
                <a:xfrm>
                  <a:off x="768" y="1777"/>
                  <a:ext cx="1296" cy="311"/>
                </a:xfrm>
                <a:prstGeom prst="rect">
                  <a:avLst/>
                </a:prstGeom>
                <a:noFill/>
                <a:ln w="9525" algn="ctr">
                  <a:noFill/>
                  <a:miter lim="800000"/>
                  <a:headEnd/>
                  <a:tailEnd/>
                </a:ln>
                <a:effectLst/>
              </p:spPr>
              <p:txBody>
                <a:bodyPr lIns="90903" tIns="45452" rIns="90903" bIns="45452">
                  <a:spAutoFit/>
                </a:bodyPr>
                <a:lstStyle/>
                <a:p>
                  <a:pPr algn="ctr" defTabSz="909638">
                    <a:spcBef>
                      <a:spcPct val="0"/>
                    </a:spcBef>
                    <a:buClrTx/>
                    <a:buFont typeface="Wingdings" pitchFamily="2" charset="2"/>
                    <a:buNone/>
                    <a:defRPr/>
                  </a:pPr>
                  <a:endParaRPr lang="en-US" sz="2400" b="1">
                    <a:effectLst>
                      <a:outerShdw blurRad="38100" dist="38100" dir="2700000" algn="tl">
                        <a:srgbClr val="C0C0C0"/>
                      </a:outerShdw>
                    </a:effectLst>
                    <a:latin typeface=".VnTime" pitchFamily="34" charset="0"/>
                  </a:endParaRPr>
                </a:p>
              </p:txBody>
            </p:sp>
          </p:grpSp>
          <p:sp>
            <p:nvSpPr>
              <p:cNvPr id="17440" name="Rectangle 44"/>
              <p:cNvSpPr>
                <a:spLocks noChangeArrowheads="1"/>
              </p:cNvSpPr>
              <p:nvPr/>
            </p:nvSpPr>
            <p:spPr bwMode="white">
              <a:xfrm>
                <a:off x="672" y="1825"/>
                <a:ext cx="1296" cy="1680"/>
              </a:xfrm>
              <a:prstGeom prst="rect">
                <a:avLst/>
              </a:prstGeom>
              <a:noFill/>
              <a:ln w="9525">
                <a:noFill/>
                <a:miter lim="800000"/>
                <a:headEnd/>
                <a:tailEnd/>
              </a:ln>
            </p:spPr>
            <p:txBody>
              <a:bodyPr anchor="ctr"/>
              <a:lstStyle/>
              <a:p>
                <a:pPr algn="ctr" eaLnBrk="0" hangingPunct="0">
                  <a:spcBef>
                    <a:spcPct val="0"/>
                  </a:spcBef>
                  <a:buClrTx/>
                  <a:buFont typeface="Wingdings" pitchFamily="2" charset="2"/>
                  <a:buNone/>
                </a:pPr>
                <a:endParaRPr lang="en-US" sz="1600">
                  <a:solidFill>
                    <a:srgbClr val="FFFF00"/>
                  </a:solidFill>
                  <a:effectLst/>
                  <a:latin typeface=".VnRevueH" pitchFamily="34" charset="0"/>
                </a:endParaRPr>
              </a:p>
            </p:txBody>
          </p:sp>
        </p:grpSp>
        <p:sp>
          <p:nvSpPr>
            <p:cNvPr id="132" name="TextBox 131"/>
            <p:cNvSpPr txBox="1"/>
            <p:nvPr/>
          </p:nvSpPr>
          <p:spPr>
            <a:xfrm>
              <a:off x="1891862" y="2322797"/>
              <a:ext cx="2301766" cy="1938992"/>
            </a:xfrm>
            <a:prstGeom prst="rect">
              <a:avLst/>
            </a:prstGeom>
            <a:noFill/>
          </p:spPr>
          <p:txBody>
            <a:bodyPr wrap="square" rtlCol="0">
              <a:spAutoFit/>
            </a:bodyPr>
            <a:lstStyle/>
            <a:p>
              <a:pPr algn="just"/>
              <a:r>
                <a:rPr lang="en-US" sz="2400" dirty="0" err="1" smtClean="0">
                  <a:solidFill>
                    <a:srgbClr val="FFFF00"/>
                  </a:solidFill>
                </a:rPr>
                <a:t>Xây</a:t>
              </a:r>
              <a:r>
                <a:rPr lang="en-US" sz="2400" dirty="0" smtClean="0">
                  <a:solidFill>
                    <a:srgbClr val="FFFF00"/>
                  </a:solidFill>
                </a:rPr>
                <a:t> </a:t>
              </a:r>
              <a:r>
                <a:rPr lang="en-US" sz="2400" dirty="0" err="1" smtClean="0">
                  <a:solidFill>
                    <a:srgbClr val="FFFF00"/>
                  </a:solidFill>
                </a:rPr>
                <a:t>dựng</a:t>
              </a:r>
              <a:r>
                <a:rPr lang="en-US" sz="2400" dirty="0" smtClean="0">
                  <a:solidFill>
                    <a:srgbClr val="FFFF00"/>
                  </a:solidFill>
                </a:rPr>
                <a:t> </a:t>
              </a:r>
              <a:r>
                <a:rPr lang="en-US" sz="2400" dirty="0" err="1" smtClean="0">
                  <a:solidFill>
                    <a:srgbClr val="FFFF00"/>
                  </a:solidFill>
                </a:rPr>
                <a:t>nền</a:t>
              </a:r>
              <a:r>
                <a:rPr lang="en-US" sz="2400" dirty="0" smtClean="0">
                  <a:solidFill>
                    <a:srgbClr val="FFFF00"/>
                  </a:solidFill>
                </a:rPr>
                <a:t> </a:t>
              </a:r>
              <a:r>
                <a:rPr lang="en-US" sz="2400" dirty="0" err="1" smtClean="0">
                  <a:solidFill>
                    <a:srgbClr val="FFFF00"/>
                  </a:solidFill>
                </a:rPr>
                <a:t>văn</a:t>
              </a:r>
              <a:r>
                <a:rPr lang="en-US" sz="2400" dirty="0" smtClean="0">
                  <a:solidFill>
                    <a:srgbClr val="FFFF00"/>
                  </a:solidFill>
                </a:rPr>
                <a:t> </a:t>
              </a:r>
              <a:r>
                <a:rPr lang="en-US" sz="2400" dirty="0" err="1" smtClean="0">
                  <a:solidFill>
                    <a:srgbClr val="FFFF00"/>
                  </a:solidFill>
                </a:rPr>
                <a:t>hóa</a:t>
              </a:r>
              <a:r>
                <a:rPr lang="en-US" sz="2400" dirty="0" smtClean="0">
                  <a:solidFill>
                    <a:srgbClr val="FFFF00"/>
                  </a:solidFill>
                </a:rPr>
                <a:t> </a:t>
              </a:r>
              <a:r>
                <a:rPr lang="en-US" sz="2400" dirty="0" err="1" smtClean="0">
                  <a:solidFill>
                    <a:srgbClr val="FFFF00"/>
                  </a:solidFill>
                </a:rPr>
                <a:t>với</a:t>
              </a:r>
              <a:r>
                <a:rPr lang="en-US" sz="2400" dirty="0" smtClean="0">
                  <a:solidFill>
                    <a:srgbClr val="FFFF00"/>
                  </a:solidFill>
                </a:rPr>
                <a:t> 5 </a:t>
              </a:r>
              <a:r>
                <a:rPr lang="en-US" sz="2400" dirty="0" err="1" smtClean="0">
                  <a:solidFill>
                    <a:srgbClr val="FFFF00"/>
                  </a:solidFill>
                </a:rPr>
                <a:t>nội</a:t>
              </a:r>
              <a:r>
                <a:rPr lang="en-US" sz="2400" dirty="0" smtClean="0">
                  <a:solidFill>
                    <a:srgbClr val="FFFF00"/>
                  </a:solidFill>
                </a:rPr>
                <a:t> dung: </a:t>
              </a:r>
              <a:r>
                <a:rPr lang="en-US" sz="2400" dirty="0" err="1" smtClean="0">
                  <a:solidFill>
                    <a:srgbClr val="FFFF00"/>
                  </a:solidFill>
                </a:rPr>
                <a:t>Tâm</a:t>
              </a:r>
              <a:r>
                <a:rPr lang="en-US" sz="2400" dirty="0" smtClean="0">
                  <a:solidFill>
                    <a:srgbClr val="FFFF00"/>
                  </a:solidFill>
                </a:rPr>
                <a:t> </a:t>
              </a:r>
              <a:r>
                <a:rPr lang="en-US" sz="2400" dirty="0" err="1" smtClean="0">
                  <a:solidFill>
                    <a:srgbClr val="FFFF00"/>
                  </a:solidFill>
                </a:rPr>
                <a:t>lý</a:t>
              </a:r>
              <a:r>
                <a:rPr lang="en-US" sz="2400" dirty="0" smtClean="0">
                  <a:solidFill>
                    <a:srgbClr val="FFFF00"/>
                  </a:solidFill>
                </a:rPr>
                <a:t>, </a:t>
              </a:r>
              <a:r>
                <a:rPr lang="en-US" sz="2400" dirty="0" err="1" smtClean="0">
                  <a:solidFill>
                    <a:srgbClr val="FFFF00"/>
                  </a:solidFill>
                </a:rPr>
                <a:t>luân</a:t>
              </a:r>
              <a:r>
                <a:rPr lang="en-US" sz="2400" dirty="0" smtClean="0">
                  <a:solidFill>
                    <a:srgbClr val="FFFF00"/>
                  </a:solidFill>
                </a:rPr>
                <a:t> </a:t>
              </a:r>
              <a:r>
                <a:rPr lang="en-US" sz="2400" dirty="0" err="1" smtClean="0">
                  <a:solidFill>
                    <a:srgbClr val="FFFF00"/>
                  </a:solidFill>
                </a:rPr>
                <a:t>lý</a:t>
              </a:r>
              <a:r>
                <a:rPr lang="en-US" sz="2400" dirty="0" smtClean="0">
                  <a:solidFill>
                    <a:srgbClr val="FFFF00"/>
                  </a:solidFill>
                </a:rPr>
                <a:t>, </a:t>
              </a:r>
              <a:r>
                <a:rPr lang="en-US" sz="2400" dirty="0" err="1" smtClean="0">
                  <a:solidFill>
                    <a:srgbClr val="FFFF00"/>
                  </a:solidFill>
                </a:rPr>
                <a:t>xã</a:t>
              </a:r>
              <a:r>
                <a:rPr lang="en-US" sz="2400" dirty="0" smtClean="0">
                  <a:solidFill>
                    <a:srgbClr val="FFFF00"/>
                  </a:solidFill>
                </a:rPr>
                <a:t> </a:t>
              </a:r>
              <a:r>
                <a:rPr lang="en-US" sz="2400" dirty="0" err="1" smtClean="0">
                  <a:solidFill>
                    <a:srgbClr val="FFFF00"/>
                  </a:solidFill>
                </a:rPr>
                <a:t>hội</a:t>
              </a:r>
              <a:r>
                <a:rPr lang="en-US" sz="2400" dirty="0" smtClean="0">
                  <a:solidFill>
                    <a:srgbClr val="FFFF00"/>
                  </a:solidFill>
                </a:rPr>
                <a:t>, </a:t>
              </a:r>
              <a:r>
                <a:rPr lang="en-US" sz="2400" dirty="0" err="1" smtClean="0">
                  <a:solidFill>
                    <a:srgbClr val="FFFF00"/>
                  </a:solidFill>
                </a:rPr>
                <a:t>chính</a:t>
              </a:r>
              <a:r>
                <a:rPr lang="en-US" sz="2400" dirty="0" smtClean="0">
                  <a:solidFill>
                    <a:srgbClr val="FFFF00"/>
                  </a:solidFill>
                </a:rPr>
                <a:t> </a:t>
              </a:r>
              <a:r>
                <a:rPr lang="en-US" sz="2400" dirty="0" err="1" smtClean="0">
                  <a:solidFill>
                    <a:srgbClr val="FFFF00"/>
                  </a:solidFill>
                </a:rPr>
                <a:t>trị</a:t>
              </a:r>
              <a:r>
                <a:rPr lang="en-US" sz="2400" dirty="0" smtClean="0">
                  <a:solidFill>
                    <a:srgbClr val="FFFF00"/>
                  </a:solidFill>
                </a:rPr>
                <a:t>, </a:t>
              </a:r>
              <a:r>
                <a:rPr lang="en-US" sz="2400" dirty="0" err="1" smtClean="0">
                  <a:solidFill>
                    <a:srgbClr val="FFFF00"/>
                  </a:solidFill>
                </a:rPr>
                <a:t>kinh</a:t>
              </a:r>
              <a:r>
                <a:rPr lang="en-US" sz="2400" dirty="0" smtClean="0">
                  <a:solidFill>
                    <a:srgbClr val="FFFF00"/>
                  </a:solidFill>
                </a:rPr>
                <a:t> </a:t>
              </a:r>
              <a:r>
                <a:rPr lang="en-US" sz="2400" dirty="0" err="1" smtClean="0">
                  <a:solidFill>
                    <a:srgbClr val="FFFF00"/>
                  </a:solidFill>
                </a:rPr>
                <a:t>tế</a:t>
              </a:r>
              <a:endParaRPr lang="en-US" sz="2400" dirty="0">
                <a:solidFill>
                  <a:srgbClr val="FFFF00"/>
                </a:solidFill>
              </a:endParaRPr>
            </a:p>
          </p:txBody>
        </p:sp>
      </p:grpSp>
      <p:grpSp>
        <p:nvGrpSpPr>
          <p:cNvPr id="134" name="Group 133"/>
          <p:cNvGrpSpPr/>
          <p:nvPr/>
        </p:nvGrpSpPr>
        <p:grpSpPr>
          <a:xfrm>
            <a:off x="5073311" y="1358081"/>
            <a:ext cx="2777067" cy="4104488"/>
            <a:chOff x="1652194" y="1331805"/>
            <a:chExt cx="2777067" cy="4104488"/>
          </a:xfrm>
        </p:grpSpPr>
        <p:grpSp>
          <p:nvGrpSpPr>
            <p:cNvPr id="135" name="Group 28"/>
            <p:cNvGrpSpPr>
              <a:grpSpLocks/>
            </p:cNvGrpSpPr>
            <p:nvPr/>
          </p:nvGrpSpPr>
          <p:grpSpPr bwMode="auto">
            <a:xfrm>
              <a:off x="1652194" y="1331805"/>
              <a:ext cx="2777067" cy="4104488"/>
              <a:chOff x="631" y="1243"/>
              <a:chExt cx="1341" cy="2875"/>
            </a:xfrm>
          </p:grpSpPr>
          <p:grpSp>
            <p:nvGrpSpPr>
              <p:cNvPr id="137" name="Group 29"/>
              <p:cNvGrpSpPr>
                <a:grpSpLocks/>
              </p:cNvGrpSpPr>
              <p:nvPr/>
            </p:nvGrpSpPr>
            <p:grpSpPr bwMode="auto">
              <a:xfrm>
                <a:off x="631" y="1243"/>
                <a:ext cx="1341" cy="2875"/>
                <a:chOff x="720" y="1044"/>
                <a:chExt cx="1367" cy="2794"/>
              </a:xfrm>
            </p:grpSpPr>
            <p:sp>
              <p:nvSpPr>
                <p:cNvPr id="139" name="AutoShape 30"/>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pPr>
                    <a:buFont typeface="Wingdings" pitchFamily="2" charset="2"/>
                    <a:buNone/>
                    <a:defRPr/>
                  </a:pPr>
                  <a:endParaRPr lang="en-US"/>
                </a:p>
              </p:txBody>
            </p:sp>
            <p:sp>
              <p:nvSpPr>
                <p:cNvPr id="140" name="AutoShape 31"/>
                <p:cNvSpPr>
                  <a:spLocks noChangeArrowheads="1"/>
                </p:cNvSpPr>
                <p:nvPr/>
              </p:nvSpPr>
              <p:spPr bwMode="gray">
                <a:xfrm>
                  <a:off x="741" y="1495"/>
                  <a:ext cx="1322" cy="1769"/>
                </a:xfrm>
                <a:prstGeom prst="roundRect">
                  <a:avLst>
                    <a:gd name="adj" fmla="val 16667"/>
                  </a:avLst>
                </a:prstGeom>
                <a:solidFill>
                  <a:srgbClr val="3CA1E6"/>
                </a:solidFill>
                <a:ln w="9525">
                  <a:noFill/>
                  <a:round/>
                  <a:headEnd/>
                  <a:tailEnd/>
                </a:ln>
                <a:effectLst/>
              </p:spPr>
              <p:txBody>
                <a:bodyPr wrap="none" anchor="ctr"/>
                <a:lstStyle/>
                <a:p>
                  <a:pPr>
                    <a:buFont typeface="Wingdings" pitchFamily="2" charset="2"/>
                    <a:buNone/>
                    <a:defRPr/>
                  </a:pPr>
                  <a:endParaRPr lang="en-US"/>
                </a:p>
              </p:txBody>
            </p:sp>
            <p:sp>
              <p:nvSpPr>
                <p:cNvPr id="141" name="AutoShape 32"/>
                <p:cNvSpPr>
                  <a:spLocks noChangeArrowheads="1"/>
                </p:cNvSpPr>
                <p:nvPr/>
              </p:nvSpPr>
              <p:spPr bwMode="gray">
                <a:xfrm>
                  <a:off x="752" y="2795"/>
                  <a:ext cx="1297"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42" name="AutoShape 33"/>
                <p:cNvSpPr>
                  <a:spLocks noChangeArrowheads="1"/>
                </p:cNvSpPr>
                <p:nvPr/>
              </p:nvSpPr>
              <p:spPr bwMode="gray">
                <a:xfrm>
                  <a:off x="752" y="1509"/>
                  <a:ext cx="1297"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43" name="AutoShape 34"/>
                <p:cNvSpPr>
                  <a:spLocks noChangeArrowheads="1"/>
                </p:cNvSpPr>
                <p:nvPr/>
              </p:nvSpPr>
              <p:spPr bwMode="gray">
                <a:xfrm>
                  <a:off x="724" y="3291"/>
                  <a:ext cx="1363" cy="547"/>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44" name="AutoShape 35"/>
                <p:cNvSpPr>
                  <a:spLocks noChangeArrowheads="1"/>
                </p:cNvSpPr>
                <p:nvPr/>
              </p:nvSpPr>
              <p:spPr bwMode="gray">
                <a:xfrm>
                  <a:off x="752" y="3305"/>
                  <a:ext cx="1297"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45" name="Oval 38"/>
                <p:cNvSpPr>
                  <a:spLocks noChangeArrowheads="1"/>
                </p:cNvSpPr>
                <p:nvPr/>
              </p:nvSpPr>
              <p:spPr bwMode="gray">
                <a:xfrm>
                  <a:off x="1006" y="1044"/>
                  <a:ext cx="755" cy="618"/>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buFont typeface="Wingdings" pitchFamily="2" charset="2"/>
                    <a:buNone/>
                    <a:defRPr/>
                  </a:pPr>
                  <a:endParaRPr lang="en-US"/>
                </a:p>
              </p:txBody>
            </p:sp>
            <p:sp>
              <p:nvSpPr>
                <p:cNvPr id="146" name="Text Box 42"/>
                <p:cNvSpPr txBox="1">
                  <a:spLocks noChangeArrowheads="1"/>
                </p:cNvSpPr>
                <p:nvPr/>
              </p:nvSpPr>
              <p:spPr bwMode="gray">
                <a:xfrm>
                  <a:off x="1186" y="1074"/>
                  <a:ext cx="402" cy="565"/>
                </a:xfrm>
                <a:prstGeom prst="rect">
                  <a:avLst/>
                </a:prstGeom>
                <a:noFill/>
                <a:ln w="9525" algn="ctr">
                  <a:noFill/>
                  <a:miter lim="800000"/>
                  <a:headEnd/>
                  <a:tailEnd/>
                </a:ln>
                <a:effectLst/>
              </p:spPr>
              <p:txBody>
                <a:bodyPr wrap="square" lIns="90903" tIns="45452" rIns="90903" bIns="45452">
                  <a:spAutoFit/>
                </a:bodyPr>
                <a:lstStyle/>
                <a:p>
                  <a:pPr algn="ctr" defTabSz="909638">
                    <a:spcBef>
                      <a:spcPct val="0"/>
                    </a:spcBef>
                    <a:buClrTx/>
                    <a:buFont typeface="Wingdings" pitchFamily="2" charset="2"/>
                    <a:buNone/>
                    <a:defRPr/>
                  </a:pPr>
                  <a:r>
                    <a:rPr lang="en-US" sz="1200" b="1" dirty="0" err="1" smtClean="0">
                      <a:solidFill>
                        <a:srgbClr val="000000"/>
                      </a:solidFill>
                      <a:effectLst>
                        <a:outerShdw blurRad="38100" dist="38100" dir="2700000" algn="tl">
                          <a:srgbClr val="C0C0C0"/>
                        </a:outerShdw>
                      </a:effectLst>
                      <a:latin typeface=".VnTime" pitchFamily="34" charset="0"/>
                    </a:rPr>
                    <a:t>Trong</a:t>
                  </a:r>
                  <a:r>
                    <a:rPr lang="en-US" sz="1200" b="1" dirty="0" smtClean="0">
                      <a:solidFill>
                        <a:srgbClr val="000000"/>
                      </a:solidFill>
                      <a:effectLst>
                        <a:outerShdw blurRad="38100" dist="38100" dir="2700000" algn="tl">
                          <a:srgbClr val="C0C0C0"/>
                        </a:outerShdw>
                      </a:effectLst>
                      <a:latin typeface=".VnTime" pitchFamily="34" charset="0"/>
                    </a:rPr>
                    <a:t> KC </a:t>
                  </a:r>
                  <a:r>
                    <a:rPr lang="en-US" sz="1200" b="1" dirty="0" err="1" smtClean="0">
                      <a:solidFill>
                        <a:srgbClr val="000000"/>
                      </a:solidFill>
                      <a:effectLst>
                        <a:outerShdw blurRad="38100" dist="38100" dir="2700000" algn="tl">
                          <a:srgbClr val="C0C0C0"/>
                        </a:outerShdw>
                      </a:effectLst>
                      <a:latin typeface=".VnTime" pitchFamily="34" charset="0"/>
                    </a:rPr>
                    <a:t>chống</a:t>
                  </a:r>
                  <a:r>
                    <a:rPr lang="en-US" sz="1200" b="1" dirty="0" smtClean="0">
                      <a:solidFill>
                        <a:srgbClr val="000000"/>
                      </a:solidFill>
                      <a:effectLst>
                        <a:outerShdw blurRad="38100" dist="38100" dir="2700000" algn="tl">
                          <a:srgbClr val="C0C0C0"/>
                        </a:outerShdw>
                      </a:effectLst>
                      <a:latin typeface=".VnTime" pitchFamily="34" charset="0"/>
                    </a:rPr>
                    <a:t> </a:t>
                  </a:r>
                  <a:r>
                    <a:rPr lang="en-US" sz="1200" b="1" dirty="0" err="1" smtClean="0">
                      <a:solidFill>
                        <a:srgbClr val="000000"/>
                      </a:solidFill>
                      <a:effectLst>
                        <a:outerShdw blurRad="38100" dist="38100" dir="2700000" algn="tl">
                          <a:srgbClr val="C0C0C0"/>
                        </a:outerShdw>
                      </a:effectLst>
                      <a:latin typeface=".VnTime" pitchFamily="34" charset="0"/>
                    </a:rPr>
                    <a:t>Pháp</a:t>
                  </a:r>
                  <a:endParaRPr lang="en-US" sz="1200" b="1" dirty="0">
                    <a:effectLst>
                      <a:outerShdw blurRad="38100" dist="38100" dir="2700000" algn="tl">
                        <a:srgbClr val="C0C0C0"/>
                      </a:outerShdw>
                    </a:effectLst>
                    <a:latin typeface=".VnTime" pitchFamily="34" charset="0"/>
                  </a:endParaRPr>
                </a:p>
              </p:txBody>
            </p:sp>
            <p:sp>
              <p:nvSpPr>
                <p:cNvPr id="147" name="Text Box 43"/>
                <p:cNvSpPr txBox="1">
                  <a:spLocks noChangeArrowheads="1"/>
                </p:cNvSpPr>
                <p:nvPr/>
              </p:nvSpPr>
              <p:spPr bwMode="gray">
                <a:xfrm>
                  <a:off x="768" y="1777"/>
                  <a:ext cx="1296" cy="311"/>
                </a:xfrm>
                <a:prstGeom prst="rect">
                  <a:avLst/>
                </a:prstGeom>
                <a:noFill/>
                <a:ln w="9525" algn="ctr">
                  <a:noFill/>
                  <a:miter lim="800000"/>
                  <a:headEnd/>
                  <a:tailEnd/>
                </a:ln>
                <a:effectLst/>
              </p:spPr>
              <p:txBody>
                <a:bodyPr lIns="90903" tIns="45452" rIns="90903" bIns="45452">
                  <a:spAutoFit/>
                </a:bodyPr>
                <a:lstStyle/>
                <a:p>
                  <a:pPr algn="ctr" defTabSz="909638">
                    <a:spcBef>
                      <a:spcPct val="0"/>
                    </a:spcBef>
                    <a:buClrTx/>
                    <a:buFont typeface="Wingdings" pitchFamily="2" charset="2"/>
                    <a:buNone/>
                    <a:defRPr/>
                  </a:pPr>
                  <a:endParaRPr lang="en-US" sz="2400" b="1">
                    <a:effectLst>
                      <a:outerShdw blurRad="38100" dist="38100" dir="2700000" algn="tl">
                        <a:srgbClr val="C0C0C0"/>
                      </a:outerShdw>
                    </a:effectLst>
                    <a:latin typeface=".VnTime" pitchFamily="34" charset="0"/>
                  </a:endParaRPr>
                </a:p>
              </p:txBody>
            </p:sp>
          </p:grpSp>
          <p:sp>
            <p:nvSpPr>
              <p:cNvPr id="138" name="Rectangle 44"/>
              <p:cNvSpPr>
                <a:spLocks noChangeArrowheads="1"/>
              </p:cNvSpPr>
              <p:nvPr/>
            </p:nvSpPr>
            <p:spPr bwMode="white">
              <a:xfrm>
                <a:off x="672" y="1825"/>
                <a:ext cx="1296" cy="1680"/>
              </a:xfrm>
              <a:prstGeom prst="rect">
                <a:avLst/>
              </a:prstGeom>
              <a:noFill/>
              <a:ln w="9525">
                <a:noFill/>
                <a:miter lim="800000"/>
                <a:headEnd/>
                <a:tailEnd/>
              </a:ln>
            </p:spPr>
            <p:txBody>
              <a:bodyPr anchor="ctr"/>
              <a:lstStyle/>
              <a:p>
                <a:pPr algn="ctr" eaLnBrk="0" hangingPunct="0">
                  <a:spcBef>
                    <a:spcPct val="0"/>
                  </a:spcBef>
                  <a:buClrTx/>
                  <a:buFont typeface="Wingdings" pitchFamily="2" charset="2"/>
                  <a:buNone/>
                </a:pPr>
                <a:endParaRPr lang="en-US" sz="1600">
                  <a:solidFill>
                    <a:srgbClr val="FFFF00"/>
                  </a:solidFill>
                  <a:effectLst/>
                  <a:latin typeface=".VnRevueH" pitchFamily="34" charset="0"/>
                </a:endParaRPr>
              </a:p>
            </p:txBody>
          </p:sp>
        </p:grpSp>
        <p:sp>
          <p:nvSpPr>
            <p:cNvPr id="136" name="TextBox 135"/>
            <p:cNvSpPr txBox="1"/>
            <p:nvPr/>
          </p:nvSpPr>
          <p:spPr>
            <a:xfrm>
              <a:off x="1891862" y="2322797"/>
              <a:ext cx="2301766" cy="1938992"/>
            </a:xfrm>
            <a:prstGeom prst="rect">
              <a:avLst/>
            </a:prstGeom>
            <a:noFill/>
          </p:spPr>
          <p:txBody>
            <a:bodyPr wrap="square" rtlCol="0">
              <a:spAutoFit/>
            </a:bodyPr>
            <a:lstStyle/>
            <a:p>
              <a:pPr algn="just"/>
              <a:r>
                <a:rPr lang="en-US" sz="2400" dirty="0" err="1" smtClean="0">
                  <a:solidFill>
                    <a:srgbClr val="FFFF00"/>
                  </a:solidFill>
                </a:rPr>
                <a:t>Xây</a:t>
              </a:r>
              <a:r>
                <a:rPr lang="en-US" sz="2400" dirty="0" smtClean="0">
                  <a:solidFill>
                    <a:srgbClr val="FFFF00"/>
                  </a:solidFill>
                </a:rPr>
                <a:t> </a:t>
              </a:r>
              <a:r>
                <a:rPr lang="en-US" sz="2400" dirty="0" err="1" smtClean="0">
                  <a:solidFill>
                    <a:srgbClr val="FFFF00"/>
                  </a:solidFill>
                </a:rPr>
                <a:t>dựng</a:t>
              </a:r>
              <a:r>
                <a:rPr lang="en-US" sz="2400" dirty="0" smtClean="0">
                  <a:solidFill>
                    <a:srgbClr val="FFFF00"/>
                  </a:solidFill>
                </a:rPr>
                <a:t> </a:t>
              </a:r>
              <a:r>
                <a:rPr lang="en-US" sz="2400" dirty="0" err="1" smtClean="0">
                  <a:solidFill>
                    <a:srgbClr val="FFFF00"/>
                  </a:solidFill>
                </a:rPr>
                <a:t>nền</a:t>
              </a:r>
              <a:r>
                <a:rPr lang="en-US" sz="2400" dirty="0" smtClean="0">
                  <a:solidFill>
                    <a:srgbClr val="FFFF00"/>
                  </a:solidFill>
                </a:rPr>
                <a:t> </a:t>
              </a:r>
              <a:r>
                <a:rPr lang="en-US" sz="2400" dirty="0" err="1" smtClean="0">
                  <a:solidFill>
                    <a:srgbClr val="FFFF00"/>
                  </a:solidFill>
                </a:rPr>
                <a:t>văn</a:t>
              </a:r>
              <a:r>
                <a:rPr lang="en-US" sz="2400" dirty="0" smtClean="0">
                  <a:solidFill>
                    <a:srgbClr val="FFFF00"/>
                  </a:solidFill>
                </a:rPr>
                <a:t> </a:t>
              </a:r>
              <a:r>
                <a:rPr lang="en-US" sz="2400" dirty="0" err="1" smtClean="0">
                  <a:solidFill>
                    <a:srgbClr val="FFFF00"/>
                  </a:solidFill>
                </a:rPr>
                <a:t>hóa</a:t>
              </a:r>
              <a:r>
                <a:rPr lang="en-US" sz="2400" dirty="0" smtClean="0">
                  <a:solidFill>
                    <a:srgbClr val="FFFF00"/>
                  </a:solidFill>
                </a:rPr>
                <a:t> </a:t>
              </a:r>
              <a:r>
                <a:rPr lang="en-US" sz="2400" dirty="0" err="1" smtClean="0">
                  <a:solidFill>
                    <a:srgbClr val="FFFF00"/>
                  </a:solidFill>
                </a:rPr>
                <a:t>có</a:t>
              </a:r>
              <a:r>
                <a:rPr lang="en-US" sz="2400" dirty="0" smtClean="0">
                  <a:solidFill>
                    <a:srgbClr val="FFFF00"/>
                  </a:solidFill>
                </a:rPr>
                <a:t> </a:t>
              </a:r>
              <a:r>
                <a:rPr lang="en-US" sz="2400" dirty="0" err="1" smtClean="0">
                  <a:solidFill>
                    <a:srgbClr val="FFFF00"/>
                  </a:solidFill>
                </a:rPr>
                <a:t>tính</a:t>
              </a:r>
              <a:r>
                <a:rPr lang="en-US" sz="2400" dirty="0" smtClean="0">
                  <a:solidFill>
                    <a:srgbClr val="FFFF00"/>
                  </a:solidFill>
                </a:rPr>
                <a:t> </a:t>
              </a:r>
              <a:r>
                <a:rPr lang="en-US" sz="2400" dirty="0" err="1" smtClean="0">
                  <a:solidFill>
                    <a:srgbClr val="FFFF00"/>
                  </a:solidFill>
                </a:rPr>
                <a:t>chất</a:t>
              </a:r>
              <a:r>
                <a:rPr lang="en-US" sz="2400" dirty="0" smtClean="0">
                  <a:solidFill>
                    <a:srgbClr val="FFFF00"/>
                  </a:solidFill>
                </a:rPr>
                <a:t> </a:t>
              </a:r>
              <a:r>
                <a:rPr lang="en-US" sz="2400" dirty="0" err="1" smtClean="0">
                  <a:solidFill>
                    <a:srgbClr val="FFFF00"/>
                  </a:solidFill>
                </a:rPr>
                <a:t>dân</a:t>
              </a:r>
              <a:r>
                <a:rPr lang="en-US" sz="2400" dirty="0" smtClean="0">
                  <a:solidFill>
                    <a:srgbClr val="FFFF00"/>
                  </a:solidFill>
                </a:rPr>
                <a:t> </a:t>
              </a:r>
              <a:r>
                <a:rPr lang="en-US" sz="2400" dirty="0" err="1" smtClean="0">
                  <a:solidFill>
                    <a:srgbClr val="FFFF00"/>
                  </a:solidFill>
                </a:rPr>
                <a:t>tộc</a:t>
              </a:r>
              <a:r>
                <a:rPr lang="en-US" sz="2400" dirty="0" smtClean="0">
                  <a:solidFill>
                    <a:srgbClr val="FFFF00"/>
                  </a:solidFill>
                </a:rPr>
                <a:t>, </a:t>
              </a:r>
              <a:r>
                <a:rPr lang="en-US" sz="2400" dirty="0" err="1" smtClean="0">
                  <a:solidFill>
                    <a:srgbClr val="FFFF00"/>
                  </a:solidFill>
                </a:rPr>
                <a:t>khoa</a:t>
              </a:r>
              <a:r>
                <a:rPr lang="en-US" sz="2400" dirty="0" smtClean="0">
                  <a:solidFill>
                    <a:srgbClr val="FFFF00"/>
                  </a:solidFill>
                </a:rPr>
                <a:t> </a:t>
              </a:r>
              <a:r>
                <a:rPr lang="en-US" sz="2400" dirty="0" err="1" smtClean="0">
                  <a:solidFill>
                    <a:srgbClr val="FFFF00"/>
                  </a:solidFill>
                </a:rPr>
                <a:t>học</a:t>
              </a:r>
              <a:r>
                <a:rPr lang="en-US" sz="2400" dirty="0" smtClean="0">
                  <a:solidFill>
                    <a:srgbClr val="FFFF00"/>
                  </a:solidFill>
                </a:rPr>
                <a:t>, </a:t>
              </a:r>
              <a:r>
                <a:rPr lang="en-US" sz="2400" dirty="0" err="1" smtClean="0">
                  <a:solidFill>
                    <a:srgbClr val="FFFF00"/>
                  </a:solidFill>
                </a:rPr>
                <a:t>đại</a:t>
              </a:r>
              <a:r>
                <a:rPr lang="en-US" sz="2400" dirty="0" smtClean="0">
                  <a:solidFill>
                    <a:srgbClr val="FFFF00"/>
                  </a:solidFill>
                </a:rPr>
                <a:t> </a:t>
              </a:r>
              <a:r>
                <a:rPr lang="en-US" sz="2400" dirty="0" err="1" smtClean="0">
                  <a:solidFill>
                    <a:srgbClr val="FFFF00"/>
                  </a:solidFill>
                </a:rPr>
                <a:t>chúng</a:t>
              </a:r>
              <a:endParaRPr lang="en-US" sz="2400" dirty="0">
                <a:solidFill>
                  <a:srgbClr val="FFFF00"/>
                </a:solidFill>
              </a:endParaRPr>
            </a:p>
          </p:txBody>
        </p:sp>
      </p:grpSp>
      <p:grpSp>
        <p:nvGrpSpPr>
          <p:cNvPr id="148" name="Group 147"/>
          <p:cNvGrpSpPr/>
          <p:nvPr/>
        </p:nvGrpSpPr>
        <p:grpSpPr>
          <a:xfrm>
            <a:off x="8525959" y="1468440"/>
            <a:ext cx="2777067" cy="4104488"/>
            <a:chOff x="1652194" y="1331805"/>
            <a:chExt cx="2777067" cy="4104488"/>
          </a:xfrm>
        </p:grpSpPr>
        <p:grpSp>
          <p:nvGrpSpPr>
            <p:cNvPr id="149" name="Group 28"/>
            <p:cNvGrpSpPr>
              <a:grpSpLocks/>
            </p:cNvGrpSpPr>
            <p:nvPr/>
          </p:nvGrpSpPr>
          <p:grpSpPr bwMode="auto">
            <a:xfrm>
              <a:off x="1652194" y="1331805"/>
              <a:ext cx="2777067" cy="4104488"/>
              <a:chOff x="631" y="1243"/>
              <a:chExt cx="1341" cy="2875"/>
            </a:xfrm>
          </p:grpSpPr>
          <p:grpSp>
            <p:nvGrpSpPr>
              <p:cNvPr id="151" name="Group 29"/>
              <p:cNvGrpSpPr>
                <a:grpSpLocks/>
              </p:cNvGrpSpPr>
              <p:nvPr/>
            </p:nvGrpSpPr>
            <p:grpSpPr bwMode="auto">
              <a:xfrm>
                <a:off x="631" y="1243"/>
                <a:ext cx="1341" cy="2875"/>
                <a:chOff x="720" y="1044"/>
                <a:chExt cx="1367" cy="2794"/>
              </a:xfrm>
            </p:grpSpPr>
            <p:sp>
              <p:nvSpPr>
                <p:cNvPr id="153" name="AutoShape 30"/>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pPr>
                    <a:buFont typeface="Wingdings" pitchFamily="2" charset="2"/>
                    <a:buNone/>
                    <a:defRPr/>
                  </a:pPr>
                  <a:endParaRPr lang="en-US"/>
                </a:p>
              </p:txBody>
            </p:sp>
            <p:sp>
              <p:nvSpPr>
                <p:cNvPr id="154" name="AutoShape 31"/>
                <p:cNvSpPr>
                  <a:spLocks noChangeArrowheads="1"/>
                </p:cNvSpPr>
                <p:nvPr/>
              </p:nvSpPr>
              <p:spPr bwMode="gray">
                <a:xfrm>
                  <a:off x="741" y="1495"/>
                  <a:ext cx="1322" cy="1769"/>
                </a:xfrm>
                <a:prstGeom prst="roundRect">
                  <a:avLst>
                    <a:gd name="adj" fmla="val 16667"/>
                  </a:avLst>
                </a:prstGeom>
                <a:solidFill>
                  <a:srgbClr val="3CA1E6"/>
                </a:solidFill>
                <a:ln w="9525">
                  <a:noFill/>
                  <a:round/>
                  <a:headEnd/>
                  <a:tailEnd/>
                </a:ln>
                <a:effectLst/>
              </p:spPr>
              <p:txBody>
                <a:bodyPr wrap="none" anchor="ctr"/>
                <a:lstStyle/>
                <a:p>
                  <a:pPr>
                    <a:buFont typeface="Wingdings" pitchFamily="2" charset="2"/>
                    <a:buNone/>
                    <a:defRPr/>
                  </a:pPr>
                  <a:endParaRPr lang="en-US"/>
                </a:p>
              </p:txBody>
            </p:sp>
            <p:sp>
              <p:nvSpPr>
                <p:cNvPr id="155" name="AutoShape 32"/>
                <p:cNvSpPr>
                  <a:spLocks noChangeArrowheads="1"/>
                </p:cNvSpPr>
                <p:nvPr/>
              </p:nvSpPr>
              <p:spPr bwMode="gray">
                <a:xfrm>
                  <a:off x="752" y="2795"/>
                  <a:ext cx="1297"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56" name="AutoShape 33"/>
                <p:cNvSpPr>
                  <a:spLocks noChangeArrowheads="1"/>
                </p:cNvSpPr>
                <p:nvPr/>
              </p:nvSpPr>
              <p:spPr bwMode="gray">
                <a:xfrm>
                  <a:off x="752" y="1509"/>
                  <a:ext cx="1297"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57" name="AutoShape 34"/>
                <p:cNvSpPr>
                  <a:spLocks noChangeArrowheads="1"/>
                </p:cNvSpPr>
                <p:nvPr/>
              </p:nvSpPr>
              <p:spPr bwMode="gray">
                <a:xfrm>
                  <a:off x="724" y="3291"/>
                  <a:ext cx="1363" cy="547"/>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58" name="AutoShape 35"/>
                <p:cNvSpPr>
                  <a:spLocks noChangeArrowheads="1"/>
                </p:cNvSpPr>
                <p:nvPr/>
              </p:nvSpPr>
              <p:spPr bwMode="gray">
                <a:xfrm>
                  <a:off x="752" y="3305"/>
                  <a:ext cx="1297"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pPr>
                    <a:buFont typeface="Wingdings" pitchFamily="2" charset="2"/>
                    <a:buNone/>
                    <a:defRPr/>
                  </a:pPr>
                  <a:endParaRPr lang="en-US"/>
                </a:p>
              </p:txBody>
            </p:sp>
            <p:sp>
              <p:nvSpPr>
                <p:cNvPr id="159" name="Oval 38"/>
                <p:cNvSpPr>
                  <a:spLocks noChangeArrowheads="1"/>
                </p:cNvSpPr>
                <p:nvPr/>
              </p:nvSpPr>
              <p:spPr bwMode="gray">
                <a:xfrm>
                  <a:off x="1006" y="1044"/>
                  <a:ext cx="755" cy="618"/>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buFont typeface="Wingdings" pitchFamily="2" charset="2"/>
                    <a:buNone/>
                    <a:defRPr/>
                  </a:pPr>
                  <a:endParaRPr lang="en-US"/>
                </a:p>
              </p:txBody>
            </p:sp>
            <p:sp>
              <p:nvSpPr>
                <p:cNvPr id="160" name="Text Box 42"/>
                <p:cNvSpPr txBox="1">
                  <a:spLocks noChangeArrowheads="1"/>
                </p:cNvSpPr>
                <p:nvPr/>
              </p:nvSpPr>
              <p:spPr bwMode="gray">
                <a:xfrm>
                  <a:off x="1191" y="1096"/>
                  <a:ext cx="402" cy="565"/>
                </a:xfrm>
                <a:prstGeom prst="rect">
                  <a:avLst/>
                </a:prstGeom>
                <a:noFill/>
                <a:ln w="9525" algn="ctr">
                  <a:noFill/>
                  <a:miter lim="800000"/>
                  <a:headEnd/>
                  <a:tailEnd/>
                </a:ln>
                <a:effectLst/>
              </p:spPr>
              <p:txBody>
                <a:bodyPr wrap="square" lIns="90903" tIns="45452" rIns="90903" bIns="45452">
                  <a:spAutoFit/>
                </a:bodyPr>
                <a:lstStyle/>
                <a:p>
                  <a:pPr algn="ctr" defTabSz="909638">
                    <a:spcBef>
                      <a:spcPct val="0"/>
                    </a:spcBef>
                    <a:buClrTx/>
                    <a:buFont typeface="Wingdings" pitchFamily="2" charset="2"/>
                    <a:buNone/>
                    <a:defRPr/>
                  </a:pPr>
                  <a:r>
                    <a:rPr lang="en-US" sz="1200" b="1" dirty="0" err="1" smtClean="0">
                      <a:solidFill>
                        <a:srgbClr val="000000"/>
                      </a:solidFill>
                      <a:effectLst>
                        <a:outerShdw blurRad="38100" dist="38100" dir="2700000" algn="tl">
                          <a:srgbClr val="C0C0C0"/>
                        </a:outerShdw>
                      </a:effectLst>
                      <a:latin typeface=".VnTime" pitchFamily="34" charset="0"/>
                    </a:rPr>
                    <a:t>Trong</a:t>
                  </a:r>
                  <a:r>
                    <a:rPr lang="en-US" sz="1200" b="1" dirty="0" smtClean="0">
                      <a:solidFill>
                        <a:srgbClr val="000000"/>
                      </a:solidFill>
                      <a:effectLst>
                        <a:outerShdw blurRad="38100" dist="38100" dir="2700000" algn="tl">
                          <a:srgbClr val="C0C0C0"/>
                        </a:outerShdw>
                      </a:effectLst>
                      <a:latin typeface=".VnTime" pitchFamily="34" charset="0"/>
                    </a:rPr>
                    <a:t> </a:t>
                  </a:r>
                  <a:r>
                    <a:rPr lang="en-US" sz="1200" b="1" dirty="0" err="1" smtClean="0">
                      <a:solidFill>
                        <a:srgbClr val="000000"/>
                      </a:solidFill>
                      <a:effectLst>
                        <a:outerShdw blurRad="38100" dist="38100" dir="2700000" algn="tl">
                          <a:srgbClr val="C0C0C0"/>
                        </a:outerShdw>
                      </a:effectLst>
                      <a:latin typeface=".VnTime" pitchFamily="34" charset="0"/>
                    </a:rPr>
                    <a:t>thời</a:t>
                  </a:r>
                  <a:r>
                    <a:rPr lang="en-US" sz="1200" b="1" dirty="0" smtClean="0">
                      <a:solidFill>
                        <a:srgbClr val="000000"/>
                      </a:solidFill>
                      <a:effectLst>
                        <a:outerShdw blurRad="38100" dist="38100" dir="2700000" algn="tl">
                          <a:srgbClr val="C0C0C0"/>
                        </a:outerShdw>
                      </a:effectLst>
                      <a:latin typeface=".VnTime" pitchFamily="34" charset="0"/>
                    </a:rPr>
                    <a:t> </a:t>
                  </a:r>
                  <a:r>
                    <a:rPr lang="en-US" sz="1200" b="1" dirty="0" err="1" smtClean="0">
                      <a:solidFill>
                        <a:srgbClr val="000000"/>
                      </a:solidFill>
                      <a:effectLst>
                        <a:outerShdw blurRad="38100" dist="38100" dir="2700000" algn="tl">
                          <a:srgbClr val="C0C0C0"/>
                        </a:outerShdw>
                      </a:effectLst>
                      <a:latin typeface=".VnTime" pitchFamily="34" charset="0"/>
                    </a:rPr>
                    <a:t>kỳ</a:t>
                  </a:r>
                  <a:r>
                    <a:rPr lang="en-US" sz="1200" b="1" dirty="0" smtClean="0">
                      <a:solidFill>
                        <a:srgbClr val="000000"/>
                      </a:solidFill>
                      <a:effectLst>
                        <a:outerShdw blurRad="38100" dist="38100" dir="2700000" algn="tl">
                          <a:srgbClr val="C0C0C0"/>
                        </a:outerShdw>
                      </a:effectLst>
                      <a:latin typeface=".VnTime" pitchFamily="34" charset="0"/>
                    </a:rPr>
                    <a:t> XD CNXH</a:t>
                  </a:r>
                  <a:endParaRPr lang="en-US" sz="1200" b="1" dirty="0">
                    <a:effectLst>
                      <a:outerShdw blurRad="38100" dist="38100" dir="2700000" algn="tl">
                        <a:srgbClr val="C0C0C0"/>
                      </a:outerShdw>
                    </a:effectLst>
                    <a:latin typeface=".VnTime" pitchFamily="34" charset="0"/>
                  </a:endParaRPr>
                </a:p>
              </p:txBody>
            </p:sp>
            <p:sp>
              <p:nvSpPr>
                <p:cNvPr id="161" name="Text Box 43"/>
                <p:cNvSpPr txBox="1">
                  <a:spLocks noChangeArrowheads="1"/>
                </p:cNvSpPr>
                <p:nvPr/>
              </p:nvSpPr>
              <p:spPr bwMode="gray">
                <a:xfrm>
                  <a:off x="768" y="1777"/>
                  <a:ext cx="1296" cy="311"/>
                </a:xfrm>
                <a:prstGeom prst="rect">
                  <a:avLst/>
                </a:prstGeom>
                <a:noFill/>
                <a:ln w="9525" algn="ctr">
                  <a:noFill/>
                  <a:miter lim="800000"/>
                  <a:headEnd/>
                  <a:tailEnd/>
                </a:ln>
                <a:effectLst/>
              </p:spPr>
              <p:txBody>
                <a:bodyPr lIns="90903" tIns="45452" rIns="90903" bIns="45452">
                  <a:spAutoFit/>
                </a:bodyPr>
                <a:lstStyle/>
                <a:p>
                  <a:pPr algn="ctr" defTabSz="909638">
                    <a:spcBef>
                      <a:spcPct val="0"/>
                    </a:spcBef>
                    <a:buClrTx/>
                    <a:buFont typeface="Wingdings" pitchFamily="2" charset="2"/>
                    <a:buNone/>
                    <a:defRPr/>
                  </a:pPr>
                  <a:endParaRPr lang="en-US" sz="2400" b="1">
                    <a:effectLst>
                      <a:outerShdw blurRad="38100" dist="38100" dir="2700000" algn="tl">
                        <a:srgbClr val="C0C0C0"/>
                      </a:outerShdw>
                    </a:effectLst>
                    <a:latin typeface=".VnTime" pitchFamily="34" charset="0"/>
                  </a:endParaRPr>
                </a:p>
              </p:txBody>
            </p:sp>
          </p:grpSp>
          <p:sp>
            <p:nvSpPr>
              <p:cNvPr id="152" name="Rectangle 44"/>
              <p:cNvSpPr>
                <a:spLocks noChangeArrowheads="1"/>
              </p:cNvSpPr>
              <p:nvPr/>
            </p:nvSpPr>
            <p:spPr bwMode="white">
              <a:xfrm>
                <a:off x="672" y="1825"/>
                <a:ext cx="1296" cy="1680"/>
              </a:xfrm>
              <a:prstGeom prst="rect">
                <a:avLst/>
              </a:prstGeom>
              <a:noFill/>
              <a:ln w="9525">
                <a:noFill/>
                <a:miter lim="800000"/>
                <a:headEnd/>
                <a:tailEnd/>
              </a:ln>
            </p:spPr>
            <p:txBody>
              <a:bodyPr anchor="ctr"/>
              <a:lstStyle/>
              <a:p>
                <a:pPr algn="ctr" eaLnBrk="0" hangingPunct="0">
                  <a:spcBef>
                    <a:spcPct val="0"/>
                  </a:spcBef>
                  <a:buClrTx/>
                  <a:buFont typeface="Wingdings" pitchFamily="2" charset="2"/>
                  <a:buNone/>
                </a:pPr>
                <a:endParaRPr lang="en-US" sz="1600">
                  <a:solidFill>
                    <a:srgbClr val="FFFF00"/>
                  </a:solidFill>
                  <a:effectLst/>
                  <a:latin typeface=".VnRevueH" pitchFamily="34" charset="0"/>
                </a:endParaRPr>
              </a:p>
            </p:txBody>
          </p:sp>
        </p:grpSp>
        <p:sp>
          <p:nvSpPr>
            <p:cNvPr id="150" name="TextBox 149"/>
            <p:cNvSpPr txBox="1"/>
            <p:nvPr/>
          </p:nvSpPr>
          <p:spPr>
            <a:xfrm>
              <a:off x="1891862" y="2322797"/>
              <a:ext cx="2301766" cy="1569660"/>
            </a:xfrm>
            <a:prstGeom prst="rect">
              <a:avLst/>
            </a:prstGeom>
            <a:noFill/>
          </p:spPr>
          <p:txBody>
            <a:bodyPr wrap="square" rtlCol="0">
              <a:spAutoFit/>
            </a:bodyPr>
            <a:lstStyle/>
            <a:p>
              <a:pPr algn="just"/>
              <a:r>
                <a:rPr lang="en-US" sz="2400" dirty="0" err="1" smtClean="0">
                  <a:solidFill>
                    <a:srgbClr val="FFFF00"/>
                  </a:solidFill>
                </a:rPr>
                <a:t>Xây</a:t>
              </a:r>
              <a:r>
                <a:rPr lang="en-US" sz="2400" dirty="0" smtClean="0">
                  <a:solidFill>
                    <a:srgbClr val="FFFF00"/>
                  </a:solidFill>
                </a:rPr>
                <a:t> </a:t>
              </a:r>
              <a:r>
                <a:rPr lang="en-US" sz="2400" dirty="0" err="1" smtClean="0">
                  <a:solidFill>
                    <a:srgbClr val="FFFF00"/>
                  </a:solidFill>
                </a:rPr>
                <a:t>dựng</a:t>
              </a:r>
              <a:r>
                <a:rPr lang="en-US" sz="2400" dirty="0" smtClean="0">
                  <a:solidFill>
                    <a:srgbClr val="FFFF00"/>
                  </a:solidFill>
                </a:rPr>
                <a:t> </a:t>
              </a:r>
              <a:r>
                <a:rPr lang="en-US" sz="2400" dirty="0" err="1" smtClean="0">
                  <a:solidFill>
                    <a:srgbClr val="FFFF00"/>
                  </a:solidFill>
                </a:rPr>
                <a:t>nền</a:t>
              </a:r>
              <a:r>
                <a:rPr lang="en-US" sz="2400" dirty="0" smtClean="0">
                  <a:solidFill>
                    <a:srgbClr val="FFFF00"/>
                  </a:solidFill>
                </a:rPr>
                <a:t> </a:t>
              </a:r>
              <a:r>
                <a:rPr lang="en-US" sz="2400" dirty="0" err="1" smtClean="0">
                  <a:solidFill>
                    <a:srgbClr val="FFFF00"/>
                  </a:solidFill>
                </a:rPr>
                <a:t>văn</a:t>
              </a:r>
              <a:r>
                <a:rPr lang="en-US" sz="2400" dirty="0" smtClean="0">
                  <a:solidFill>
                    <a:srgbClr val="FFFF00"/>
                  </a:solidFill>
                </a:rPr>
                <a:t> </a:t>
              </a:r>
              <a:r>
                <a:rPr lang="en-US" sz="2400" dirty="0" err="1" smtClean="0">
                  <a:solidFill>
                    <a:srgbClr val="FFFF00"/>
                  </a:solidFill>
                </a:rPr>
                <a:t>hóa</a:t>
              </a:r>
              <a:r>
                <a:rPr lang="en-US" sz="2400" dirty="0" smtClean="0">
                  <a:solidFill>
                    <a:srgbClr val="FFFF00"/>
                  </a:solidFill>
                </a:rPr>
                <a:t> </a:t>
              </a:r>
              <a:r>
                <a:rPr lang="en-US" sz="2400" dirty="0" err="1" smtClean="0">
                  <a:solidFill>
                    <a:srgbClr val="FFFF00"/>
                  </a:solidFill>
                </a:rPr>
                <a:t>có</a:t>
              </a:r>
              <a:r>
                <a:rPr lang="en-US" sz="2400" dirty="0" smtClean="0">
                  <a:solidFill>
                    <a:srgbClr val="FFFF00"/>
                  </a:solidFill>
                </a:rPr>
                <a:t> </a:t>
              </a:r>
              <a:r>
                <a:rPr lang="en-US" sz="2400" dirty="0" err="1" smtClean="0">
                  <a:solidFill>
                    <a:srgbClr val="FFFF00"/>
                  </a:solidFill>
                </a:rPr>
                <a:t>nội</a:t>
              </a:r>
              <a:r>
                <a:rPr lang="en-US" sz="2400" dirty="0" smtClean="0">
                  <a:solidFill>
                    <a:srgbClr val="FFFF00"/>
                  </a:solidFill>
                </a:rPr>
                <a:t> dung XHCN </a:t>
              </a:r>
              <a:r>
                <a:rPr lang="en-US" sz="2400" dirty="0" err="1" smtClean="0">
                  <a:solidFill>
                    <a:srgbClr val="FFFF00"/>
                  </a:solidFill>
                </a:rPr>
                <a:t>và</a:t>
              </a:r>
              <a:r>
                <a:rPr lang="en-US" sz="2400" dirty="0" smtClean="0">
                  <a:solidFill>
                    <a:srgbClr val="FFFF00"/>
                  </a:solidFill>
                </a:rPr>
                <a:t> </a:t>
              </a:r>
              <a:r>
                <a:rPr lang="en-US" sz="2400" dirty="0" err="1" smtClean="0">
                  <a:solidFill>
                    <a:srgbClr val="FFFF00"/>
                  </a:solidFill>
                </a:rPr>
                <a:t>tính</a:t>
              </a:r>
              <a:r>
                <a:rPr lang="en-US" sz="2400" dirty="0" smtClean="0">
                  <a:solidFill>
                    <a:srgbClr val="FFFF00"/>
                  </a:solidFill>
                </a:rPr>
                <a:t> </a:t>
              </a:r>
              <a:r>
                <a:rPr lang="en-US" sz="2400" dirty="0" err="1" smtClean="0">
                  <a:solidFill>
                    <a:srgbClr val="FFFF00"/>
                  </a:solidFill>
                </a:rPr>
                <a:t>chất</a:t>
              </a:r>
              <a:r>
                <a:rPr lang="en-US" sz="2400" dirty="0" smtClean="0">
                  <a:solidFill>
                    <a:srgbClr val="FFFF00"/>
                  </a:solidFill>
                </a:rPr>
                <a:t> </a:t>
              </a:r>
              <a:r>
                <a:rPr lang="en-US" sz="2400" dirty="0" err="1" smtClean="0">
                  <a:solidFill>
                    <a:srgbClr val="FFFF00"/>
                  </a:solidFill>
                </a:rPr>
                <a:t>dân</a:t>
              </a:r>
              <a:r>
                <a:rPr lang="en-US" sz="2400" dirty="0" smtClean="0">
                  <a:solidFill>
                    <a:srgbClr val="FFFF00"/>
                  </a:solidFill>
                </a:rPr>
                <a:t> </a:t>
              </a:r>
              <a:r>
                <a:rPr lang="en-US" sz="2400" dirty="0" err="1" smtClean="0">
                  <a:solidFill>
                    <a:srgbClr val="FFFF00"/>
                  </a:solidFill>
                </a:rPr>
                <a:t>tộc</a:t>
              </a:r>
              <a:endParaRPr lang="en-US" sz="2400" dirty="0">
                <a:solidFill>
                  <a:srgbClr val="FFFF00"/>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WordArt 2"/>
          <p:cNvSpPr>
            <a:spLocks noChangeArrowheads="1" noChangeShapeType="1" noTextEdit="1"/>
          </p:cNvSpPr>
          <p:nvPr/>
        </p:nvSpPr>
        <p:spPr bwMode="auto">
          <a:xfrm>
            <a:off x="1019504" y="951186"/>
            <a:ext cx="10058400" cy="5257800"/>
          </a:xfrm>
          <a:prstGeom prst="rect">
            <a:avLst/>
          </a:prstGeom>
        </p:spPr>
        <p:txBody>
          <a:bodyPr wrap="none" fromWordArt="1">
            <a:prstTxWarp prst="textSlantUp">
              <a:avLst>
                <a:gd name="adj" fmla="val 60000"/>
              </a:avLst>
            </a:prstTxWarp>
          </a:bodyPr>
          <a:lstStyle/>
          <a:p>
            <a:pPr algn="ctr"/>
            <a:r>
              <a:rPr lang="en-US" b="1" kern="10" dirty="0" smtClean="0">
                <a:ln w="18000">
                  <a:solidFill>
                    <a:srgbClr val="F5F500"/>
                  </a:solidFill>
                  <a:miter lim="800000"/>
                  <a:headEnd/>
                  <a:tailEnd/>
                </a:ln>
                <a:solidFill>
                  <a:srgbClr val="FFFFFF"/>
                </a:solidFill>
                <a:effectLst>
                  <a:outerShdw dist="23000" dir="7020039" algn="tl" rotWithShape="0">
                    <a:srgbClr val="000000">
                      <a:alpha val="50000"/>
                    </a:srgbClr>
                  </a:outerShdw>
                </a:effectLst>
                <a:latin typeface="Arial"/>
                <a:cs typeface="Arial"/>
              </a:rPr>
              <a:t>6.2. </a:t>
            </a:r>
            <a:r>
              <a:rPr lang="vi-VN" b="1" kern="10" dirty="0" smtClean="0">
                <a:ln w="18000">
                  <a:solidFill>
                    <a:srgbClr val="F5F500"/>
                  </a:solidFill>
                  <a:miter lim="800000"/>
                  <a:headEnd/>
                  <a:tailEnd/>
                </a:ln>
                <a:solidFill>
                  <a:srgbClr val="FFFFFF"/>
                </a:solidFill>
                <a:effectLst>
                  <a:outerShdw dist="23000" dir="7020039" algn="tl" rotWithShape="0">
                    <a:srgbClr val="000000">
                      <a:alpha val="50000"/>
                    </a:srgbClr>
                  </a:outerShdw>
                </a:effectLst>
                <a:latin typeface="Arial"/>
                <a:cs typeface="Arial"/>
              </a:rPr>
              <a:t>TƯ </a:t>
            </a:r>
            <a:r>
              <a:rPr lang="vi-VN" b="1" kern="10" dirty="0">
                <a:ln w="18000">
                  <a:solidFill>
                    <a:srgbClr val="F5F500"/>
                  </a:solidFill>
                  <a:miter lim="800000"/>
                  <a:headEnd/>
                  <a:tailEnd/>
                </a:ln>
                <a:solidFill>
                  <a:srgbClr val="FFFFFF"/>
                </a:solidFill>
                <a:effectLst>
                  <a:outerShdw dist="23000" dir="7020039" algn="tl" rotWithShape="0">
                    <a:srgbClr val="000000">
                      <a:alpha val="50000"/>
                    </a:srgbClr>
                  </a:outerShdw>
                </a:effectLst>
                <a:latin typeface="Arial"/>
                <a:cs typeface="Arial"/>
              </a:rPr>
              <a:t>TƯỞNG HỒ CHÍ MINH VỀ ĐẠO ĐỨC </a:t>
            </a:r>
            <a:endParaRPr lang="en-US" b="1" kern="10" dirty="0">
              <a:ln w="18000">
                <a:solidFill>
                  <a:srgbClr val="F5F500"/>
                </a:solidFill>
                <a:miter lim="800000"/>
                <a:headEnd/>
                <a:tailEnd/>
              </a:ln>
              <a:solidFill>
                <a:srgbClr val="FFFFFF"/>
              </a:solidFill>
              <a:effectLst>
                <a:outerShdw dist="23000" dir="7020039" algn="tl" rotWithShape="0">
                  <a:srgbClr val="000000">
                    <a:alpha val="50000"/>
                  </a:srgbClr>
                </a:outerShdw>
              </a:effectLst>
              <a:latin typeface="Arial"/>
              <a:cs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2817</Words>
  <Application>Microsoft Office PowerPoint</Application>
  <PresentationFormat>Custom</PresentationFormat>
  <Paragraphs>338</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Slide 1</vt:lpstr>
      <vt:lpstr>Slide 2</vt:lpstr>
      <vt:lpstr>Slide 3</vt:lpstr>
      <vt:lpstr>Slide 4</vt:lpstr>
      <vt:lpstr>Slide 5</vt:lpstr>
      <vt:lpstr>Slide 6</vt:lpstr>
      <vt:lpstr>b, Văn hóa là một mặt trận c, Văn hóa phục vụ quần chúng nhân dân</vt:lpstr>
      <vt:lpstr>Slide 8</vt:lpstr>
      <vt:lpstr>Slide 9</vt:lpstr>
      <vt:lpstr>Slide 10</vt:lpstr>
      <vt:lpstr>6.2.2. Quan điểm về những chuẩn mực đạo đức cách mạng</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6.2.3. Quan điểm về những nguyên tắc xây dựng đạo đức cách mạng </vt:lpstr>
      <vt:lpstr>Slide 28</vt:lpstr>
      <vt:lpstr>Slide 29</vt:lpstr>
      <vt:lpstr>Slide 30</vt:lpstr>
      <vt:lpstr>Slide 31</vt:lpstr>
      <vt:lpstr>Slide 32</vt:lpstr>
      <vt:lpstr>Slide 33</vt:lpstr>
      <vt:lpstr>“Người cùng khổ”</vt:lpstr>
      <vt:lpstr>Slide 35</vt:lpstr>
      <vt:lpstr>Slide 36</vt:lpstr>
      <vt:lpstr>Slide 37</vt:lpstr>
      <vt:lpstr>Con người là vốn quý nhất, nhân tố quyết định thành công của sự nghiệp cách mạng. </vt:lpstr>
      <vt:lpstr>Slide 39</vt:lpstr>
      <vt:lpstr>Slide 40</vt:lpstr>
      <vt:lpstr>Slide 41</vt:lpstr>
      <vt:lpstr> “Trồng người”- chiến lược hàng đầu của cách mạng</vt:lpstr>
      <vt:lpstr>Slide 43</vt:lpstr>
      <vt:lpstr>Slide 44</vt:lpstr>
      <vt:lpstr>Slide 45</vt:lpstr>
      <vt:lpstr>  -Ba là, nâng cao ý thức dân chủ và kỷ luật, gắn bó với nhân dân, vì nhân dân phục vụ </vt:lpstr>
      <vt:lpstr>Bốn là: Học tập và làm theo tấm gương về ý chí và nghị lực tinh thần to lớn, quyết tâm vượt qua mọi thử thách, gian nguy để đạt được mục đích của cuộc sống</vt:lpstr>
      <vt:lpstr>Năm là: Học tập tấm gương về chủ nghĩa yêu nước, với chủ nghĩa quốc tế trong sáng</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DELL</cp:lastModifiedBy>
  <cp:revision>43</cp:revision>
  <dcterms:created xsi:type="dcterms:W3CDTF">2020-05-27T05:21:30Z</dcterms:created>
  <dcterms:modified xsi:type="dcterms:W3CDTF">2020-11-10T09:07:52Z</dcterms:modified>
</cp:coreProperties>
</file>